
<file path=[Content_Types].xml><?xml version="1.0" encoding="utf-8"?>
<Types xmlns="http://schemas.openxmlformats.org/package/2006/content-types">
  <Default Extension="png" ContentType="image/png"/>
  <Default Extension="bin" ContentType="application/vnd.ms-office.vbaPro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theme/theme2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787" r:id="rId1"/>
    <p:sldMasterId id="2147483801" r:id="rId2"/>
    <p:sldMasterId id="2147483813" r:id="rId3"/>
    <p:sldMasterId id="2147483825" r:id="rId4"/>
    <p:sldMasterId id="2147484291" r:id="rId5"/>
    <p:sldMasterId id="2147484292" r:id="rId6"/>
    <p:sldMasterId id="2147484293" r:id="rId7"/>
    <p:sldMasterId id="2147484294" r:id="rId8"/>
    <p:sldMasterId id="2147484295" r:id="rId9"/>
    <p:sldMasterId id="2147484296" r:id="rId10"/>
    <p:sldMasterId id="2147484297" r:id="rId11"/>
    <p:sldMasterId id="2147484298" r:id="rId12"/>
    <p:sldMasterId id="2147484299" r:id="rId13"/>
    <p:sldMasterId id="2147484300" r:id="rId14"/>
    <p:sldMasterId id="2147484301" r:id="rId15"/>
    <p:sldMasterId id="2147484302" r:id="rId16"/>
    <p:sldMasterId id="2147484303" r:id="rId17"/>
    <p:sldMasterId id="2147484304" r:id="rId18"/>
    <p:sldMasterId id="2147484305" r:id="rId19"/>
    <p:sldMasterId id="2147484306" r:id="rId20"/>
    <p:sldMasterId id="2147484307" r:id="rId21"/>
    <p:sldMasterId id="2147484308" r:id="rId22"/>
  </p:sldMasterIdLst>
  <p:notesMasterIdLst>
    <p:notesMasterId r:id="rId31"/>
  </p:notesMasterIdLst>
  <p:handoutMasterIdLst>
    <p:handoutMasterId r:id="rId32"/>
  </p:handoutMasterIdLst>
  <p:sldIdLst>
    <p:sldId id="1136" r:id="rId23"/>
    <p:sldId id="1137" r:id="rId24"/>
    <p:sldId id="1138" r:id="rId25"/>
    <p:sldId id="1172" r:id="rId26"/>
    <p:sldId id="1168" r:id="rId27"/>
    <p:sldId id="1179" r:id="rId28"/>
    <p:sldId id="1174" r:id="rId29"/>
    <p:sldId id="1175" r:id="rId30"/>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611" autoAdjust="0"/>
  </p:normalViewPr>
  <p:slideViewPr>
    <p:cSldViewPr>
      <p:cViewPr>
        <p:scale>
          <a:sx n="80" d="100"/>
          <a:sy n="80" d="100"/>
        </p:scale>
        <p:origin x="-870" y="-132"/>
      </p:cViewPr>
      <p:guideLst>
        <p:guide orient="horz" pos="2160"/>
        <p:guide pos="2880"/>
      </p:guideLst>
    </p:cSldViewPr>
  </p:slideViewPr>
  <p:notesTextViewPr>
    <p:cViewPr>
      <p:scale>
        <a:sx n="1" d="1"/>
        <a:sy n="1" d="1"/>
      </p:scale>
      <p:origin x="0" y="0"/>
    </p:cViewPr>
  </p:notesText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4.xml"/><Relationship Id="rId3" Type="http://schemas.openxmlformats.org/officeDocument/2006/relationships/slideMaster" Target="slideMasters/slideMaster3.xml"/><Relationship Id="rId21" Type="http://schemas.openxmlformats.org/officeDocument/2006/relationships/slideMaster" Target="slideMasters/slideMaster21.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7.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2.xml"/><Relationship Id="rId32" Type="http://schemas.openxmlformats.org/officeDocument/2006/relationships/handoutMaster" Target="handoutMasters/handoutMaster1.xml"/><Relationship Id="rId37" Type="http://schemas.microsoft.com/office/2006/relationships/vbaProject" Target="vbaProject.bin"/><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theme" Target="theme/theme1.xml"/></Relationships>
</file>

<file path=ppt/diagrams/_rels/data3.xml.rels><?xml version="1.0" encoding="UTF-8" standalone="yes"?>
<Relationships xmlns="http://schemas.openxmlformats.org/package/2006/relationships"><Relationship Id="rId1" Type="http://schemas.openxmlformats.org/officeDocument/2006/relationships/image" Target="../media/image15.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249C83-3E0D-4ADB-B235-4136C8255E5E}" type="doc">
      <dgm:prSet loTypeId="urn:microsoft.com/office/officeart/2005/8/layout/process4" loCatId="process" qsTypeId="urn:microsoft.com/office/officeart/2005/8/quickstyle/3d1" qsCatId="3D" csTypeId="urn:microsoft.com/office/officeart/2005/8/colors/accent0_1" csCatId="mainScheme" phldr="1"/>
      <dgm:spPr/>
    </dgm:pt>
    <dgm:pt modelId="{DC8886FD-1BF4-40A9-AD5A-FAF217D565CF}">
      <dgm:prSet phldrT="[Text]"/>
      <dgm:spPr/>
      <dgm:t>
        <a:bodyPr/>
        <a:lstStyle/>
        <a:p>
          <a:r>
            <a:rPr lang="en-US" b="0" dirty="0" smtClean="0">
              <a:effectLst>
                <a:outerShdw blurRad="38100" dist="38100" dir="2700000" algn="tl">
                  <a:srgbClr val="000000">
                    <a:alpha val="43137"/>
                  </a:srgbClr>
                </a:outerShdw>
              </a:effectLst>
            </a:rPr>
            <a:t>Recommended at crew staffing</a:t>
          </a:r>
          <a:endParaRPr lang="en-US" b="0" dirty="0">
            <a:effectLst>
              <a:outerShdw blurRad="38100" dist="38100" dir="2700000" algn="tl">
                <a:srgbClr val="000000">
                  <a:alpha val="43137"/>
                </a:srgbClr>
              </a:outerShdw>
            </a:effectLst>
          </a:endParaRPr>
        </a:p>
      </dgm:t>
    </dgm:pt>
    <dgm:pt modelId="{224BC2AD-02D8-4CBE-AFC8-ED190FD641CB}" type="parTrans" cxnId="{83D47A9A-74C9-49C2-A1CF-EDE27B27D9C2}">
      <dgm:prSet/>
      <dgm:spPr/>
      <dgm:t>
        <a:bodyPr/>
        <a:lstStyle/>
        <a:p>
          <a:endParaRPr lang="en-US"/>
        </a:p>
      </dgm:t>
    </dgm:pt>
    <dgm:pt modelId="{50A44619-B233-4702-9874-97731FBAB745}" type="sibTrans" cxnId="{83D47A9A-74C9-49C2-A1CF-EDE27B27D9C2}">
      <dgm:prSet/>
      <dgm:spPr/>
      <dgm:t>
        <a:bodyPr/>
        <a:lstStyle/>
        <a:p>
          <a:endParaRPr lang="en-US"/>
        </a:p>
      </dgm:t>
    </dgm:pt>
    <dgm:pt modelId="{87CD4E89-AAE4-4289-8DD6-26306630B508}">
      <dgm:prSet phldrT="[Text]"/>
      <dgm:spPr/>
      <dgm:t>
        <a:bodyPr/>
        <a:lstStyle/>
        <a:p>
          <a:r>
            <a:rPr lang="en-US" b="0" smtClean="0">
              <a:effectLst>
                <a:outerShdw blurRad="38100" dist="38100" dir="2700000" algn="tl">
                  <a:srgbClr val="000000">
                    <a:alpha val="43137"/>
                  </a:srgbClr>
                </a:outerShdw>
              </a:effectLst>
            </a:rPr>
            <a:t>FRA substantial documents</a:t>
          </a:r>
          <a:endParaRPr lang="en-US" b="0" dirty="0">
            <a:effectLst>
              <a:outerShdw blurRad="38100" dist="38100" dir="2700000" algn="tl">
                <a:srgbClr val="000000">
                  <a:alpha val="43137"/>
                </a:srgbClr>
              </a:outerShdw>
            </a:effectLst>
          </a:endParaRPr>
        </a:p>
      </dgm:t>
    </dgm:pt>
    <dgm:pt modelId="{5CBA665D-D896-4312-A943-C066563C4713}" type="parTrans" cxnId="{2497E429-9CAA-4032-84D3-525CB5742C38}">
      <dgm:prSet/>
      <dgm:spPr/>
      <dgm:t>
        <a:bodyPr/>
        <a:lstStyle/>
        <a:p>
          <a:endParaRPr lang="en-US"/>
        </a:p>
      </dgm:t>
    </dgm:pt>
    <dgm:pt modelId="{FD616141-90FE-4B31-B4CE-F8856CC493A5}" type="sibTrans" cxnId="{2497E429-9CAA-4032-84D3-525CB5742C38}">
      <dgm:prSet/>
      <dgm:spPr/>
      <dgm:t>
        <a:bodyPr/>
        <a:lstStyle/>
        <a:p>
          <a:endParaRPr lang="en-US"/>
        </a:p>
      </dgm:t>
    </dgm:pt>
    <dgm:pt modelId="{16B839FB-8116-45C5-AB17-28CE9C561D60}">
      <dgm:prSet phldrT="[Text]"/>
      <dgm:spPr/>
      <dgm:t>
        <a:bodyPr/>
        <a:lstStyle/>
        <a:p>
          <a:r>
            <a:rPr lang="en-US" b="0" smtClean="0">
              <a:effectLst>
                <a:outerShdw blurRad="38100" dist="38100" dir="2700000" algn="tl">
                  <a:srgbClr val="000000">
                    <a:alpha val="43137"/>
                  </a:srgbClr>
                </a:outerShdw>
              </a:effectLst>
            </a:rPr>
            <a:t>RCL RSAC WG</a:t>
          </a:r>
          <a:endParaRPr lang="en-US" b="0" dirty="0">
            <a:effectLst>
              <a:outerShdw blurRad="38100" dist="38100" dir="2700000" algn="tl">
                <a:srgbClr val="000000">
                  <a:alpha val="43137"/>
                </a:srgbClr>
              </a:outerShdw>
            </a:effectLst>
          </a:endParaRPr>
        </a:p>
      </dgm:t>
    </dgm:pt>
    <dgm:pt modelId="{5FD1C48B-AD62-4C8D-9F27-77429EFF57F5}" type="parTrans" cxnId="{3A6F42BF-067A-4033-BB1A-F4089CAF6556}">
      <dgm:prSet/>
      <dgm:spPr/>
      <dgm:t>
        <a:bodyPr/>
        <a:lstStyle/>
        <a:p>
          <a:endParaRPr lang="en-US"/>
        </a:p>
      </dgm:t>
    </dgm:pt>
    <dgm:pt modelId="{FABA24CB-DB19-4921-83F6-DA48AD62F7F6}" type="sibTrans" cxnId="{3A6F42BF-067A-4033-BB1A-F4089CAF6556}">
      <dgm:prSet/>
      <dgm:spPr/>
      <dgm:t>
        <a:bodyPr/>
        <a:lstStyle/>
        <a:p>
          <a:endParaRPr lang="en-US"/>
        </a:p>
      </dgm:t>
    </dgm:pt>
    <dgm:pt modelId="{747F62BC-327E-4A0E-9277-F6742E7912F5}">
      <dgm:prSet/>
      <dgm:spPr/>
      <dgm:t>
        <a:bodyPr/>
        <a:lstStyle/>
        <a:p>
          <a:r>
            <a:rPr lang="en-US" b="0" smtClean="0">
              <a:effectLst>
                <a:outerShdw blurRad="38100" dist="38100" dir="2700000" algn="tl">
                  <a:srgbClr val="000000">
                    <a:alpha val="43137"/>
                  </a:srgbClr>
                </a:outerShdw>
              </a:effectLst>
            </a:rPr>
            <a:t>FRA’s volume inquiries</a:t>
          </a:r>
          <a:endParaRPr lang="en-US" b="0" dirty="0">
            <a:effectLst>
              <a:outerShdw blurRad="38100" dist="38100" dir="2700000" algn="tl">
                <a:srgbClr val="000000">
                  <a:alpha val="43137"/>
                </a:srgbClr>
              </a:outerShdw>
            </a:effectLst>
          </a:endParaRPr>
        </a:p>
      </dgm:t>
    </dgm:pt>
    <dgm:pt modelId="{C2AD98E4-FD1A-422D-B18C-65124D04FF60}" type="parTrans" cxnId="{1F976D7F-BA79-47C8-AB36-F67A693163DE}">
      <dgm:prSet/>
      <dgm:spPr/>
      <dgm:t>
        <a:bodyPr/>
        <a:lstStyle/>
        <a:p>
          <a:endParaRPr lang="en-US"/>
        </a:p>
      </dgm:t>
    </dgm:pt>
    <dgm:pt modelId="{EC90E467-CD89-4F46-8853-BA0372BA3365}" type="sibTrans" cxnId="{1F976D7F-BA79-47C8-AB36-F67A693163DE}">
      <dgm:prSet/>
      <dgm:spPr/>
      <dgm:t>
        <a:bodyPr/>
        <a:lstStyle/>
        <a:p>
          <a:endParaRPr lang="en-US"/>
        </a:p>
      </dgm:t>
    </dgm:pt>
    <dgm:pt modelId="{2506B0BF-B353-4E19-A5D7-7CEAA3D78ECC}" type="pres">
      <dgm:prSet presAssocID="{86249C83-3E0D-4ADB-B235-4136C8255E5E}" presName="Name0" presStyleCnt="0">
        <dgm:presLayoutVars>
          <dgm:dir/>
          <dgm:animLvl val="lvl"/>
          <dgm:resizeHandles val="exact"/>
        </dgm:presLayoutVars>
      </dgm:prSet>
      <dgm:spPr/>
    </dgm:pt>
    <dgm:pt modelId="{CB8EBC6D-51F8-4D68-9637-9B09B01B457C}" type="pres">
      <dgm:prSet presAssocID="{16B839FB-8116-45C5-AB17-28CE9C561D60}" presName="boxAndChildren" presStyleCnt="0"/>
      <dgm:spPr/>
    </dgm:pt>
    <dgm:pt modelId="{36336336-650A-4792-90A8-65BEF3E2173A}" type="pres">
      <dgm:prSet presAssocID="{16B839FB-8116-45C5-AB17-28CE9C561D60}" presName="parentTextBox" presStyleLbl="node1" presStyleIdx="0" presStyleCnt="4"/>
      <dgm:spPr/>
      <dgm:t>
        <a:bodyPr/>
        <a:lstStyle/>
        <a:p>
          <a:endParaRPr lang="en-US"/>
        </a:p>
      </dgm:t>
    </dgm:pt>
    <dgm:pt modelId="{179C98A5-3FF2-43BA-B998-725C245C24FA}" type="pres">
      <dgm:prSet presAssocID="{FD616141-90FE-4B31-B4CE-F8856CC493A5}" presName="sp" presStyleCnt="0"/>
      <dgm:spPr/>
    </dgm:pt>
    <dgm:pt modelId="{0333D435-B903-4861-A128-B23C2F86920A}" type="pres">
      <dgm:prSet presAssocID="{87CD4E89-AAE4-4289-8DD6-26306630B508}" presName="arrowAndChildren" presStyleCnt="0"/>
      <dgm:spPr/>
    </dgm:pt>
    <dgm:pt modelId="{EAFB76CC-70FC-4C48-9985-94221191CC5E}" type="pres">
      <dgm:prSet presAssocID="{87CD4E89-AAE4-4289-8DD6-26306630B508}" presName="parentTextArrow" presStyleLbl="node1" presStyleIdx="1" presStyleCnt="4"/>
      <dgm:spPr/>
      <dgm:t>
        <a:bodyPr/>
        <a:lstStyle/>
        <a:p>
          <a:endParaRPr lang="en-US"/>
        </a:p>
      </dgm:t>
    </dgm:pt>
    <dgm:pt modelId="{A66DC867-871F-4AA3-AAE9-46B760A2A3F2}" type="pres">
      <dgm:prSet presAssocID="{EC90E467-CD89-4F46-8853-BA0372BA3365}" presName="sp" presStyleCnt="0"/>
      <dgm:spPr/>
    </dgm:pt>
    <dgm:pt modelId="{323BA91E-8540-4026-952A-5613317DD250}" type="pres">
      <dgm:prSet presAssocID="{747F62BC-327E-4A0E-9277-F6742E7912F5}" presName="arrowAndChildren" presStyleCnt="0"/>
      <dgm:spPr/>
    </dgm:pt>
    <dgm:pt modelId="{E5A9DAAC-223D-48CC-8FB6-61BA36978F97}" type="pres">
      <dgm:prSet presAssocID="{747F62BC-327E-4A0E-9277-F6742E7912F5}" presName="parentTextArrow" presStyleLbl="node1" presStyleIdx="2" presStyleCnt="4"/>
      <dgm:spPr/>
      <dgm:t>
        <a:bodyPr/>
        <a:lstStyle/>
        <a:p>
          <a:endParaRPr lang="en-US"/>
        </a:p>
      </dgm:t>
    </dgm:pt>
    <dgm:pt modelId="{AB4C9C11-3374-4FF8-945A-F3E267920EE2}" type="pres">
      <dgm:prSet presAssocID="{50A44619-B233-4702-9874-97731FBAB745}" presName="sp" presStyleCnt="0"/>
      <dgm:spPr/>
    </dgm:pt>
    <dgm:pt modelId="{409A705D-0C74-4916-B42F-847650C47A0A}" type="pres">
      <dgm:prSet presAssocID="{DC8886FD-1BF4-40A9-AD5A-FAF217D565CF}" presName="arrowAndChildren" presStyleCnt="0"/>
      <dgm:spPr/>
    </dgm:pt>
    <dgm:pt modelId="{113204D1-BF08-446C-81FB-AE6FCCDF9D59}" type="pres">
      <dgm:prSet presAssocID="{DC8886FD-1BF4-40A9-AD5A-FAF217D565CF}" presName="parentTextArrow" presStyleLbl="node1" presStyleIdx="3" presStyleCnt="4" custLinFactNeighborX="-9485" custLinFactNeighborY="-43604"/>
      <dgm:spPr/>
      <dgm:t>
        <a:bodyPr/>
        <a:lstStyle/>
        <a:p>
          <a:endParaRPr lang="en-US"/>
        </a:p>
      </dgm:t>
    </dgm:pt>
  </dgm:ptLst>
  <dgm:cxnLst>
    <dgm:cxn modelId="{87475231-0EEA-474A-854E-0A8EB554A990}" type="presOf" srcId="{87CD4E89-AAE4-4289-8DD6-26306630B508}" destId="{EAFB76CC-70FC-4C48-9985-94221191CC5E}" srcOrd="0" destOrd="0" presId="urn:microsoft.com/office/officeart/2005/8/layout/process4"/>
    <dgm:cxn modelId="{3A6F42BF-067A-4033-BB1A-F4089CAF6556}" srcId="{86249C83-3E0D-4ADB-B235-4136C8255E5E}" destId="{16B839FB-8116-45C5-AB17-28CE9C561D60}" srcOrd="3" destOrd="0" parTransId="{5FD1C48B-AD62-4C8D-9F27-77429EFF57F5}" sibTransId="{FABA24CB-DB19-4921-83F6-DA48AD62F7F6}"/>
    <dgm:cxn modelId="{19D5B310-B89F-4112-939D-D6C351C49DB1}" type="presOf" srcId="{86249C83-3E0D-4ADB-B235-4136C8255E5E}" destId="{2506B0BF-B353-4E19-A5D7-7CEAA3D78ECC}" srcOrd="0" destOrd="0" presId="urn:microsoft.com/office/officeart/2005/8/layout/process4"/>
    <dgm:cxn modelId="{2497E429-9CAA-4032-84D3-525CB5742C38}" srcId="{86249C83-3E0D-4ADB-B235-4136C8255E5E}" destId="{87CD4E89-AAE4-4289-8DD6-26306630B508}" srcOrd="2" destOrd="0" parTransId="{5CBA665D-D896-4312-A943-C066563C4713}" sibTransId="{FD616141-90FE-4B31-B4CE-F8856CC493A5}"/>
    <dgm:cxn modelId="{8C2D268D-9F9D-453A-928E-CEC626032EFF}" type="presOf" srcId="{16B839FB-8116-45C5-AB17-28CE9C561D60}" destId="{36336336-650A-4792-90A8-65BEF3E2173A}" srcOrd="0" destOrd="0" presId="urn:microsoft.com/office/officeart/2005/8/layout/process4"/>
    <dgm:cxn modelId="{83D47A9A-74C9-49C2-A1CF-EDE27B27D9C2}" srcId="{86249C83-3E0D-4ADB-B235-4136C8255E5E}" destId="{DC8886FD-1BF4-40A9-AD5A-FAF217D565CF}" srcOrd="0" destOrd="0" parTransId="{224BC2AD-02D8-4CBE-AFC8-ED190FD641CB}" sibTransId="{50A44619-B233-4702-9874-97731FBAB745}"/>
    <dgm:cxn modelId="{F43E34AB-2B1D-436E-8A25-F0CBF9EF47CB}" type="presOf" srcId="{747F62BC-327E-4A0E-9277-F6742E7912F5}" destId="{E5A9DAAC-223D-48CC-8FB6-61BA36978F97}" srcOrd="0" destOrd="0" presId="urn:microsoft.com/office/officeart/2005/8/layout/process4"/>
    <dgm:cxn modelId="{1F976D7F-BA79-47C8-AB36-F67A693163DE}" srcId="{86249C83-3E0D-4ADB-B235-4136C8255E5E}" destId="{747F62BC-327E-4A0E-9277-F6742E7912F5}" srcOrd="1" destOrd="0" parTransId="{C2AD98E4-FD1A-422D-B18C-65124D04FF60}" sibTransId="{EC90E467-CD89-4F46-8853-BA0372BA3365}"/>
    <dgm:cxn modelId="{033E0E38-F358-4414-9366-35B562B56B4E}" type="presOf" srcId="{DC8886FD-1BF4-40A9-AD5A-FAF217D565CF}" destId="{113204D1-BF08-446C-81FB-AE6FCCDF9D59}" srcOrd="0" destOrd="0" presId="urn:microsoft.com/office/officeart/2005/8/layout/process4"/>
    <dgm:cxn modelId="{7C0733B1-8E12-4C7D-BEB1-D448956883E9}" type="presParOf" srcId="{2506B0BF-B353-4E19-A5D7-7CEAA3D78ECC}" destId="{CB8EBC6D-51F8-4D68-9637-9B09B01B457C}" srcOrd="0" destOrd="0" presId="urn:microsoft.com/office/officeart/2005/8/layout/process4"/>
    <dgm:cxn modelId="{6371CAFB-72A6-44B0-A02D-D8FE26A6DE9D}" type="presParOf" srcId="{CB8EBC6D-51F8-4D68-9637-9B09B01B457C}" destId="{36336336-650A-4792-90A8-65BEF3E2173A}" srcOrd="0" destOrd="0" presId="urn:microsoft.com/office/officeart/2005/8/layout/process4"/>
    <dgm:cxn modelId="{0E011652-E191-4D30-8E3F-E334A9BD7DA2}" type="presParOf" srcId="{2506B0BF-B353-4E19-A5D7-7CEAA3D78ECC}" destId="{179C98A5-3FF2-43BA-B998-725C245C24FA}" srcOrd="1" destOrd="0" presId="urn:microsoft.com/office/officeart/2005/8/layout/process4"/>
    <dgm:cxn modelId="{05DF6258-EA71-4CE8-AC2F-9BB2146788AD}" type="presParOf" srcId="{2506B0BF-B353-4E19-A5D7-7CEAA3D78ECC}" destId="{0333D435-B903-4861-A128-B23C2F86920A}" srcOrd="2" destOrd="0" presId="urn:microsoft.com/office/officeart/2005/8/layout/process4"/>
    <dgm:cxn modelId="{64154FF8-5C4B-4604-847E-2FB3DEFFD89A}" type="presParOf" srcId="{0333D435-B903-4861-A128-B23C2F86920A}" destId="{EAFB76CC-70FC-4C48-9985-94221191CC5E}" srcOrd="0" destOrd="0" presId="urn:microsoft.com/office/officeart/2005/8/layout/process4"/>
    <dgm:cxn modelId="{9DA2450E-E92E-4632-AC44-90B95D0EDF53}" type="presParOf" srcId="{2506B0BF-B353-4E19-A5D7-7CEAA3D78ECC}" destId="{A66DC867-871F-4AA3-AAE9-46B760A2A3F2}" srcOrd="3" destOrd="0" presId="urn:microsoft.com/office/officeart/2005/8/layout/process4"/>
    <dgm:cxn modelId="{AE1316CD-D45E-4D24-A40D-6D85701E9D89}" type="presParOf" srcId="{2506B0BF-B353-4E19-A5D7-7CEAA3D78ECC}" destId="{323BA91E-8540-4026-952A-5613317DD250}" srcOrd="4" destOrd="0" presId="urn:microsoft.com/office/officeart/2005/8/layout/process4"/>
    <dgm:cxn modelId="{CBB39E5B-A9B9-42FF-A55B-05B2D5D21EBF}" type="presParOf" srcId="{323BA91E-8540-4026-952A-5613317DD250}" destId="{E5A9DAAC-223D-48CC-8FB6-61BA36978F97}" srcOrd="0" destOrd="0" presId="urn:microsoft.com/office/officeart/2005/8/layout/process4"/>
    <dgm:cxn modelId="{6351B5F4-D72C-4BBB-A75D-0CDD5295C675}" type="presParOf" srcId="{2506B0BF-B353-4E19-A5D7-7CEAA3D78ECC}" destId="{AB4C9C11-3374-4FF8-945A-F3E267920EE2}" srcOrd="5" destOrd="0" presId="urn:microsoft.com/office/officeart/2005/8/layout/process4"/>
    <dgm:cxn modelId="{0282FF97-E71A-4545-976C-28940738D639}" type="presParOf" srcId="{2506B0BF-B353-4E19-A5D7-7CEAA3D78ECC}" destId="{409A705D-0C74-4916-B42F-847650C47A0A}" srcOrd="6" destOrd="0" presId="urn:microsoft.com/office/officeart/2005/8/layout/process4"/>
    <dgm:cxn modelId="{70CA16EC-AF37-4A49-9A16-FDA7801A973A}" type="presParOf" srcId="{409A705D-0C74-4916-B42F-847650C47A0A}" destId="{113204D1-BF08-446C-81FB-AE6FCCDF9D59}"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D9D654-FC5A-4216-982D-BDAFBB915E78}" type="doc">
      <dgm:prSet loTypeId="urn:microsoft.com/office/officeart/2005/8/layout/process1" loCatId="process" qsTypeId="urn:microsoft.com/office/officeart/2005/8/quickstyle/simple5" qsCatId="simple" csTypeId="urn:microsoft.com/office/officeart/2005/8/colors/accent2_1" csCatId="accent2" phldr="1"/>
      <dgm:spPr/>
      <dgm:t>
        <a:bodyPr/>
        <a:lstStyle/>
        <a:p>
          <a:endParaRPr lang="en-US"/>
        </a:p>
      </dgm:t>
    </dgm:pt>
    <dgm:pt modelId="{43D46FF4-3595-4CCE-8779-8E491EE7ECD5}" type="pres">
      <dgm:prSet presAssocID="{67D9D654-FC5A-4216-982D-BDAFBB915E78}" presName="Name0" presStyleCnt="0">
        <dgm:presLayoutVars>
          <dgm:dir/>
          <dgm:resizeHandles val="exact"/>
        </dgm:presLayoutVars>
      </dgm:prSet>
      <dgm:spPr/>
      <dgm:t>
        <a:bodyPr/>
        <a:lstStyle/>
        <a:p>
          <a:endParaRPr lang="en-US"/>
        </a:p>
      </dgm:t>
    </dgm:pt>
  </dgm:ptLst>
  <dgm:cxnLst>
    <dgm:cxn modelId="{9EE9D1EC-C635-4066-98EE-2172C5D50CEB}" type="presOf" srcId="{67D9D654-FC5A-4216-982D-BDAFBB915E78}" destId="{43D46FF4-3595-4CCE-8779-8E491EE7ECD5}" srcOrd="0"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F07CAF-62AC-414D-8DEA-29AEF916EBC4}" type="doc">
      <dgm:prSet loTypeId="urn:microsoft.com/office/officeart/2005/8/layout/venn2" loCatId="relationship" qsTypeId="urn:microsoft.com/office/officeart/2005/8/quickstyle/simple3" qsCatId="simple" csTypeId="urn:microsoft.com/office/officeart/2005/8/colors/accent1_5" csCatId="accent1" phldr="1"/>
      <dgm:spPr/>
      <dgm:t>
        <a:bodyPr/>
        <a:lstStyle/>
        <a:p>
          <a:endParaRPr lang="en-US"/>
        </a:p>
      </dgm:t>
    </dgm:pt>
    <dgm:pt modelId="{6BCF5493-4673-4DB9-9A3A-E394BC681624}">
      <dgm:prSet phldrT="[Text]" custT="1"/>
      <dgm:spPr>
        <a:blipFill rotWithShape="0">
          <a:blip xmlns:r="http://schemas.openxmlformats.org/officeDocument/2006/relationships" r:embed="rId1"/>
          <a:stretch>
            <a:fillRect/>
          </a:stretch>
        </a:blipFill>
        <a:effectLst>
          <a:outerShdw blurRad="63500" sx="102000" sy="102000" algn="ctr" rotWithShape="0">
            <a:prstClr val="black">
              <a:alpha val="40000"/>
            </a:prstClr>
          </a:outerShdw>
        </a:effectLst>
        <a:scene3d>
          <a:camera prst="orthographicFront"/>
          <a:lightRig rig="flat" dir="t"/>
        </a:scene3d>
        <a:sp3d prstMaterial="dkEdge">
          <a:bevelT w="8200" h="38100" prst="slope"/>
        </a:sp3d>
      </dgm:spPr>
      <dgm:t>
        <a:bodyPr/>
        <a:lstStyle/>
        <a:p>
          <a:endParaRPr lang="en-US" sz="2000" b="1" dirty="0" smtClean="0">
            <a:latin typeface="Aharoni" panose="02010803020104030203" pitchFamily="2" charset="-79"/>
            <a:cs typeface="Aharoni" panose="02010803020104030203" pitchFamily="2" charset="-79"/>
          </a:endParaRPr>
        </a:p>
        <a:p>
          <a:endParaRPr lang="en-US" sz="2000" b="1" dirty="0" smtClean="0">
            <a:latin typeface="Aharoni" panose="02010803020104030203" pitchFamily="2" charset="-79"/>
            <a:cs typeface="Aharoni" panose="02010803020104030203" pitchFamily="2" charset="-79"/>
          </a:endParaRPr>
        </a:p>
        <a:p>
          <a:endParaRPr lang="en-US" sz="2000" b="1" dirty="0" smtClean="0">
            <a:latin typeface="Aharoni" panose="02010803020104030203" pitchFamily="2" charset="-79"/>
            <a:cs typeface="Aharoni" panose="02010803020104030203" pitchFamily="2" charset="-79"/>
          </a:endParaRPr>
        </a:p>
        <a:p>
          <a:r>
            <a:rPr lang="en-US" sz="2000" b="1" dirty="0" smtClean="0">
              <a:latin typeface="Aharoni" panose="02010803020104030203" pitchFamily="2" charset="-79"/>
              <a:cs typeface="Aharoni" panose="02010803020104030203" pitchFamily="2" charset="-79"/>
            </a:rPr>
            <a:t>Guidance</a:t>
          </a:r>
          <a:endParaRPr lang="en-US" sz="2000" b="1" dirty="0">
            <a:latin typeface="Aharoni" panose="02010803020104030203" pitchFamily="2" charset="-79"/>
            <a:cs typeface="Aharoni" panose="02010803020104030203" pitchFamily="2" charset="-79"/>
          </a:endParaRPr>
        </a:p>
      </dgm:t>
    </dgm:pt>
    <dgm:pt modelId="{F53D6477-B6A0-4F18-88A0-E46A72B7783D}" type="parTrans" cxnId="{BD42739D-036A-4276-9640-E8E148580A62}">
      <dgm:prSet/>
      <dgm:spPr/>
      <dgm:t>
        <a:bodyPr/>
        <a:lstStyle/>
        <a:p>
          <a:endParaRPr lang="en-US"/>
        </a:p>
      </dgm:t>
    </dgm:pt>
    <dgm:pt modelId="{649AED5D-DA0E-452B-B776-DC4EA503C92C}" type="sibTrans" cxnId="{BD42739D-036A-4276-9640-E8E148580A62}">
      <dgm:prSet/>
      <dgm:spPr/>
      <dgm:t>
        <a:bodyPr/>
        <a:lstStyle/>
        <a:p>
          <a:endParaRPr lang="en-US"/>
        </a:p>
      </dgm:t>
    </dgm:pt>
    <dgm:pt modelId="{7C128C37-3AE7-4548-8567-7127080F6BF1}">
      <dgm:prSet custT="1"/>
      <dgm:spPr>
        <a:effectLst>
          <a:outerShdw blurRad="63500" sx="102000" sy="102000" algn="ctr" rotWithShape="0">
            <a:prstClr val="black">
              <a:alpha val="40000"/>
            </a:prstClr>
          </a:outerShdw>
        </a:effectLst>
        <a:scene3d>
          <a:camera prst="orthographicFront"/>
          <a:lightRig rig="flat" dir="t"/>
        </a:scene3d>
        <a:sp3d prstMaterial="dkEdge">
          <a:bevelT w="8200" h="38100" prst="relaxedInset"/>
        </a:sp3d>
      </dgm:spPr>
      <dgm:t>
        <a:bodyPr/>
        <a:lstStyle/>
        <a:p>
          <a:r>
            <a:rPr lang="en-US" sz="2000" b="1" dirty="0" smtClean="0">
              <a:latin typeface="Aharoni" panose="02010803020104030203" pitchFamily="2" charset="-79"/>
              <a:cs typeface="Aharoni" panose="02010803020104030203" pitchFamily="2" charset="-79"/>
            </a:rPr>
            <a:t>                          </a:t>
          </a:r>
        </a:p>
        <a:p>
          <a:endParaRPr lang="en-US" sz="2000" b="1" dirty="0" smtClean="0">
            <a:latin typeface="Aharoni" panose="02010803020104030203" pitchFamily="2" charset="-79"/>
            <a:cs typeface="Aharoni" panose="02010803020104030203" pitchFamily="2" charset="-79"/>
          </a:endParaRPr>
        </a:p>
        <a:p>
          <a:endParaRPr lang="en-US" sz="2000" b="1" dirty="0" smtClean="0">
            <a:latin typeface="Aharoni" panose="02010803020104030203" pitchFamily="2" charset="-79"/>
            <a:cs typeface="Aharoni" panose="02010803020104030203" pitchFamily="2" charset="-79"/>
          </a:endParaRPr>
        </a:p>
        <a:p>
          <a:endParaRPr lang="en-US" sz="2000" b="1" dirty="0" smtClean="0">
            <a:latin typeface="Aharoni" panose="02010803020104030203" pitchFamily="2" charset="-79"/>
            <a:cs typeface="Aharoni" panose="02010803020104030203" pitchFamily="2" charset="-79"/>
          </a:endParaRPr>
        </a:p>
        <a:p>
          <a:r>
            <a:rPr lang="en-US" sz="2000" b="1" dirty="0" smtClean="0">
              <a:latin typeface="Aharoni" panose="02010803020104030203" pitchFamily="2" charset="-79"/>
              <a:cs typeface="Aharoni" panose="02010803020104030203" pitchFamily="2" charset="-79"/>
            </a:rPr>
            <a:t>Regulations </a:t>
          </a:r>
          <a:endParaRPr lang="en-US" sz="2000" b="1" dirty="0">
            <a:latin typeface="Aharoni" panose="02010803020104030203" pitchFamily="2" charset="-79"/>
            <a:cs typeface="Aharoni" panose="02010803020104030203" pitchFamily="2" charset="-79"/>
          </a:endParaRPr>
        </a:p>
      </dgm:t>
    </dgm:pt>
    <dgm:pt modelId="{657940CD-2180-456A-9491-5DB2C6B62C15}" type="parTrans" cxnId="{2E30A8A2-B44C-499B-904D-8B6885536C3A}">
      <dgm:prSet/>
      <dgm:spPr/>
      <dgm:t>
        <a:bodyPr/>
        <a:lstStyle/>
        <a:p>
          <a:endParaRPr lang="en-US"/>
        </a:p>
      </dgm:t>
    </dgm:pt>
    <dgm:pt modelId="{F710E2E0-8DCE-4ACB-96C6-71557EA1AC91}" type="sibTrans" cxnId="{2E30A8A2-B44C-499B-904D-8B6885536C3A}">
      <dgm:prSet/>
      <dgm:spPr/>
      <dgm:t>
        <a:bodyPr/>
        <a:lstStyle/>
        <a:p>
          <a:endParaRPr lang="en-US"/>
        </a:p>
      </dgm:t>
    </dgm:pt>
    <dgm:pt modelId="{61872CFE-4925-4EA7-9A88-E9F1D1D29E88}">
      <dgm:prSet custT="1"/>
      <dgm:spPr>
        <a:effectLst>
          <a:outerShdw blurRad="63500" sx="102000" sy="102000" algn="ctr" rotWithShape="0">
            <a:prstClr val="black">
              <a:alpha val="40000"/>
            </a:prstClr>
          </a:outerShdw>
        </a:effectLst>
        <a:scene3d>
          <a:camera prst="orthographicFront"/>
          <a:lightRig rig="flat" dir="t"/>
        </a:scene3d>
        <a:sp3d prstMaterial="dkEdge">
          <a:bevelT w="8200" h="38100" prst="relaxedInset"/>
        </a:sp3d>
      </dgm:spPr>
      <dgm:t>
        <a:bodyPr/>
        <a:lstStyle/>
        <a:p>
          <a:r>
            <a:rPr lang="en-US" sz="2000" b="1" dirty="0" smtClean="0">
              <a:latin typeface="Aharoni" panose="02010803020104030203" pitchFamily="2" charset="-79"/>
              <a:cs typeface="Aharoni" panose="02010803020104030203" pitchFamily="2" charset="-79"/>
            </a:rPr>
            <a:t>Best Practices</a:t>
          </a:r>
          <a:endParaRPr lang="en-US" sz="2000" b="1" dirty="0">
            <a:latin typeface="Aharoni" panose="02010803020104030203" pitchFamily="2" charset="-79"/>
            <a:cs typeface="Aharoni" panose="02010803020104030203" pitchFamily="2" charset="-79"/>
          </a:endParaRPr>
        </a:p>
      </dgm:t>
    </dgm:pt>
    <dgm:pt modelId="{72DD77AA-A9C8-4E60-9EAA-46E1FA6086CB}" type="parTrans" cxnId="{5056F11B-407A-4CAA-B3E1-341709457B13}">
      <dgm:prSet/>
      <dgm:spPr/>
      <dgm:t>
        <a:bodyPr/>
        <a:lstStyle/>
        <a:p>
          <a:endParaRPr lang="en-US"/>
        </a:p>
      </dgm:t>
    </dgm:pt>
    <dgm:pt modelId="{EE2FC99E-4553-4AB6-A08D-5D3694FC6B0A}" type="sibTrans" cxnId="{5056F11B-407A-4CAA-B3E1-341709457B13}">
      <dgm:prSet/>
      <dgm:spPr/>
      <dgm:t>
        <a:bodyPr/>
        <a:lstStyle/>
        <a:p>
          <a:endParaRPr lang="en-US"/>
        </a:p>
      </dgm:t>
    </dgm:pt>
    <dgm:pt modelId="{AB763E23-B5CB-4783-A94D-E58C7BD4A967}" type="pres">
      <dgm:prSet presAssocID="{02F07CAF-62AC-414D-8DEA-29AEF916EBC4}" presName="Name0" presStyleCnt="0">
        <dgm:presLayoutVars>
          <dgm:chMax val="7"/>
          <dgm:resizeHandles val="exact"/>
        </dgm:presLayoutVars>
      </dgm:prSet>
      <dgm:spPr/>
      <dgm:t>
        <a:bodyPr/>
        <a:lstStyle/>
        <a:p>
          <a:endParaRPr lang="en-US"/>
        </a:p>
      </dgm:t>
    </dgm:pt>
    <dgm:pt modelId="{17A0F816-C07C-48FF-92D2-9253C1F23499}" type="pres">
      <dgm:prSet presAssocID="{02F07CAF-62AC-414D-8DEA-29AEF916EBC4}" presName="comp1" presStyleCnt="0"/>
      <dgm:spPr/>
      <dgm:t>
        <a:bodyPr/>
        <a:lstStyle/>
        <a:p>
          <a:endParaRPr lang="en-US"/>
        </a:p>
      </dgm:t>
    </dgm:pt>
    <dgm:pt modelId="{DF9AA633-85BD-4150-8788-D9AAFD1A5067}" type="pres">
      <dgm:prSet presAssocID="{02F07CAF-62AC-414D-8DEA-29AEF916EBC4}" presName="circle1" presStyleLbl="node1" presStyleIdx="0" presStyleCnt="3" custScaleX="100547" custScaleY="68512" custLinFactNeighborX="1368" custLinFactNeighborY="16718"/>
      <dgm:spPr/>
      <dgm:t>
        <a:bodyPr/>
        <a:lstStyle/>
        <a:p>
          <a:endParaRPr lang="en-US"/>
        </a:p>
      </dgm:t>
    </dgm:pt>
    <dgm:pt modelId="{084D169D-EC1E-40B3-9140-DF56476A1F08}" type="pres">
      <dgm:prSet presAssocID="{02F07CAF-62AC-414D-8DEA-29AEF916EBC4}" presName="c1text" presStyleLbl="node1" presStyleIdx="0" presStyleCnt="3">
        <dgm:presLayoutVars>
          <dgm:bulletEnabled val="1"/>
        </dgm:presLayoutVars>
      </dgm:prSet>
      <dgm:spPr/>
      <dgm:t>
        <a:bodyPr/>
        <a:lstStyle/>
        <a:p>
          <a:endParaRPr lang="en-US"/>
        </a:p>
      </dgm:t>
    </dgm:pt>
    <dgm:pt modelId="{8FEF0315-1CE7-4AA0-BD7A-6C732F5F0F9E}" type="pres">
      <dgm:prSet presAssocID="{02F07CAF-62AC-414D-8DEA-29AEF916EBC4}" presName="comp2" presStyleCnt="0"/>
      <dgm:spPr/>
      <dgm:t>
        <a:bodyPr/>
        <a:lstStyle/>
        <a:p>
          <a:endParaRPr lang="en-US"/>
        </a:p>
      </dgm:t>
    </dgm:pt>
    <dgm:pt modelId="{E1A3E1AE-5F48-4459-BE4E-7C7EF4D800F3}" type="pres">
      <dgm:prSet presAssocID="{02F07CAF-62AC-414D-8DEA-29AEF916EBC4}" presName="circle2" presStyleLbl="node1" presStyleIdx="1" presStyleCnt="3" custScaleX="112526" custScaleY="48657" custLinFactNeighborX="-48130" custLinFactNeighborY="-47414"/>
      <dgm:spPr/>
      <dgm:t>
        <a:bodyPr/>
        <a:lstStyle/>
        <a:p>
          <a:endParaRPr lang="en-US"/>
        </a:p>
      </dgm:t>
    </dgm:pt>
    <dgm:pt modelId="{273AF583-C74F-4E1F-A61F-A1CA0FCBB8D3}" type="pres">
      <dgm:prSet presAssocID="{02F07CAF-62AC-414D-8DEA-29AEF916EBC4}" presName="c2text" presStyleLbl="node1" presStyleIdx="1" presStyleCnt="3">
        <dgm:presLayoutVars>
          <dgm:bulletEnabled val="1"/>
        </dgm:presLayoutVars>
      </dgm:prSet>
      <dgm:spPr/>
      <dgm:t>
        <a:bodyPr/>
        <a:lstStyle/>
        <a:p>
          <a:endParaRPr lang="en-US"/>
        </a:p>
      </dgm:t>
    </dgm:pt>
    <dgm:pt modelId="{354EDCB4-F42F-466E-819F-8E26D909E230}" type="pres">
      <dgm:prSet presAssocID="{02F07CAF-62AC-414D-8DEA-29AEF916EBC4}" presName="comp3" presStyleCnt="0"/>
      <dgm:spPr/>
      <dgm:t>
        <a:bodyPr/>
        <a:lstStyle/>
        <a:p>
          <a:endParaRPr lang="en-US"/>
        </a:p>
      </dgm:t>
    </dgm:pt>
    <dgm:pt modelId="{C969B4A7-0671-494E-B2F0-2F193F680ADA}" type="pres">
      <dgm:prSet presAssocID="{02F07CAF-62AC-414D-8DEA-29AEF916EBC4}" presName="circle3" presStyleLbl="node1" presStyleIdx="2" presStyleCnt="3" custScaleX="164713" custScaleY="73376" custLinFactNeighborX="69643" custLinFactNeighborY="-95926"/>
      <dgm:spPr/>
      <dgm:t>
        <a:bodyPr/>
        <a:lstStyle/>
        <a:p>
          <a:endParaRPr lang="en-US"/>
        </a:p>
      </dgm:t>
    </dgm:pt>
    <dgm:pt modelId="{FC2EC2ED-DC58-4555-B7E1-21DC1C196524}" type="pres">
      <dgm:prSet presAssocID="{02F07CAF-62AC-414D-8DEA-29AEF916EBC4}" presName="c3text" presStyleLbl="node1" presStyleIdx="2" presStyleCnt="3">
        <dgm:presLayoutVars>
          <dgm:bulletEnabled val="1"/>
        </dgm:presLayoutVars>
      </dgm:prSet>
      <dgm:spPr/>
      <dgm:t>
        <a:bodyPr/>
        <a:lstStyle/>
        <a:p>
          <a:endParaRPr lang="en-US"/>
        </a:p>
      </dgm:t>
    </dgm:pt>
  </dgm:ptLst>
  <dgm:cxnLst>
    <dgm:cxn modelId="{525355C6-8E66-4A92-BC7E-FEA39EC3371B}" type="presOf" srcId="{6BCF5493-4673-4DB9-9A3A-E394BC681624}" destId="{DF9AA633-85BD-4150-8788-D9AAFD1A5067}" srcOrd="0" destOrd="0" presId="urn:microsoft.com/office/officeart/2005/8/layout/venn2"/>
    <dgm:cxn modelId="{BD42739D-036A-4276-9640-E8E148580A62}" srcId="{02F07CAF-62AC-414D-8DEA-29AEF916EBC4}" destId="{6BCF5493-4673-4DB9-9A3A-E394BC681624}" srcOrd="0" destOrd="0" parTransId="{F53D6477-B6A0-4F18-88A0-E46A72B7783D}" sibTransId="{649AED5D-DA0E-452B-B776-DC4EA503C92C}"/>
    <dgm:cxn modelId="{77A81AAD-27E1-485E-AF9E-87A2D5872871}" type="presOf" srcId="{6BCF5493-4673-4DB9-9A3A-E394BC681624}" destId="{084D169D-EC1E-40B3-9140-DF56476A1F08}" srcOrd="1" destOrd="0" presId="urn:microsoft.com/office/officeart/2005/8/layout/venn2"/>
    <dgm:cxn modelId="{D1BABEFE-E181-471E-922E-8EE97630C85C}" type="presOf" srcId="{7C128C37-3AE7-4548-8567-7127080F6BF1}" destId="{E1A3E1AE-5F48-4459-BE4E-7C7EF4D800F3}" srcOrd="0" destOrd="0" presId="urn:microsoft.com/office/officeart/2005/8/layout/venn2"/>
    <dgm:cxn modelId="{5056F11B-407A-4CAA-B3E1-341709457B13}" srcId="{02F07CAF-62AC-414D-8DEA-29AEF916EBC4}" destId="{61872CFE-4925-4EA7-9A88-E9F1D1D29E88}" srcOrd="2" destOrd="0" parTransId="{72DD77AA-A9C8-4E60-9EAA-46E1FA6086CB}" sibTransId="{EE2FC99E-4553-4AB6-A08D-5D3694FC6B0A}"/>
    <dgm:cxn modelId="{CD2CAA71-D120-4546-BE9F-09BEDEA92665}" type="presOf" srcId="{02F07CAF-62AC-414D-8DEA-29AEF916EBC4}" destId="{AB763E23-B5CB-4783-A94D-E58C7BD4A967}" srcOrd="0" destOrd="0" presId="urn:microsoft.com/office/officeart/2005/8/layout/venn2"/>
    <dgm:cxn modelId="{7259969D-6655-4817-8AD8-CCC9A76B0D6C}" type="presOf" srcId="{61872CFE-4925-4EA7-9A88-E9F1D1D29E88}" destId="{C969B4A7-0671-494E-B2F0-2F193F680ADA}" srcOrd="0" destOrd="0" presId="urn:microsoft.com/office/officeart/2005/8/layout/venn2"/>
    <dgm:cxn modelId="{E0047E56-1FB2-474A-9FBE-8D53207284FF}" type="presOf" srcId="{61872CFE-4925-4EA7-9A88-E9F1D1D29E88}" destId="{FC2EC2ED-DC58-4555-B7E1-21DC1C196524}" srcOrd="1" destOrd="0" presId="urn:microsoft.com/office/officeart/2005/8/layout/venn2"/>
    <dgm:cxn modelId="{2E30A8A2-B44C-499B-904D-8B6885536C3A}" srcId="{02F07CAF-62AC-414D-8DEA-29AEF916EBC4}" destId="{7C128C37-3AE7-4548-8567-7127080F6BF1}" srcOrd="1" destOrd="0" parTransId="{657940CD-2180-456A-9491-5DB2C6B62C15}" sibTransId="{F710E2E0-8DCE-4ACB-96C6-71557EA1AC91}"/>
    <dgm:cxn modelId="{494E4973-4CDA-474C-A5CC-FAFC3EBFB5AC}" type="presOf" srcId="{7C128C37-3AE7-4548-8567-7127080F6BF1}" destId="{273AF583-C74F-4E1F-A61F-A1CA0FCBB8D3}" srcOrd="1" destOrd="0" presId="urn:microsoft.com/office/officeart/2005/8/layout/venn2"/>
    <dgm:cxn modelId="{C71D5D24-D26C-4696-B773-0DC0AA7A5DD9}" type="presParOf" srcId="{AB763E23-B5CB-4783-A94D-E58C7BD4A967}" destId="{17A0F816-C07C-48FF-92D2-9253C1F23499}" srcOrd="0" destOrd="0" presId="urn:microsoft.com/office/officeart/2005/8/layout/venn2"/>
    <dgm:cxn modelId="{F0ADC884-E88D-4494-966B-130DB8E78F95}" type="presParOf" srcId="{17A0F816-C07C-48FF-92D2-9253C1F23499}" destId="{DF9AA633-85BD-4150-8788-D9AAFD1A5067}" srcOrd="0" destOrd="0" presId="urn:microsoft.com/office/officeart/2005/8/layout/venn2"/>
    <dgm:cxn modelId="{63DAEA99-20BC-46A8-97EA-8F3B942C0ED4}" type="presParOf" srcId="{17A0F816-C07C-48FF-92D2-9253C1F23499}" destId="{084D169D-EC1E-40B3-9140-DF56476A1F08}" srcOrd="1" destOrd="0" presId="urn:microsoft.com/office/officeart/2005/8/layout/venn2"/>
    <dgm:cxn modelId="{CFD59227-9EC1-4F40-A0D1-B98216A6B133}" type="presParOf" srcId="{AB763E23-B5CB-4783-A94D-E58C7BD4A967}" destId="{8FEF0315-1CE7-4AA0-BD7A-6C732F5F0F9E}" srcOrd="1" destOrd="0" presId="urn:microsoft.com/office/officeart/2005/8/layout/venn2"/>
    <dgm:cxn modelId="{B25122C0-DF62-41B6-BDF5-A9FD62090D65}" type="presParOf" srcId="{8FEF0315-1CE7-4AA0-BD7A-6C732F5F0F9E}" destId="{E1A3E1AE-5F48-4459-BE4E-7C7EF4D800F3}" srcOrd="0" destOrd="0" presId="urn:microsoft.com/office/officeart/2005/8/layout/venn2"/>
    <dgm:cxn modelId="{43C64D3C-2AD2-4FAB-8152-026F3F81F25A}" type="presParOf" srcId="{8FEF0315-1CE7-4AA0-BD7A-6C732F5F0F9E}" destId="{273AF583-C74F-4E1F-A61F-A1CA0FCBB8D3}" srcOrd="1" destOrd="0" presId="urn:microsoft.com/office/officeart/2005/8/layout/venn2"/>
    <dgm:cxn modelId="{7E6DC351-DCBC-481F-8C4E-10ECAE4083E2}" type="presParOf" srcId="{AB763E23-B5CB-4783-A94D-E58C7BD4A967}" destId="{354EDCB4-F42F-466E-819F-8E26D909E230}" srcOrd="2" destOrd="0" presId="urn:microsoft.com/office/officeart/2005/8/layout/venn2"/>
    <dgm:cxn modelId="{DBFC657B-1DFD-4FAF-A9AF-654B33DF0FB2}" type="presParOf" srcId="{354EDCB4-F42F-466E-819F-8E26D909E230}" destId="{C969B4A7-0671-494E-B2F0-2F193F680ADA}" srcOrd="0" destOrd="0" presId="urn:microsoft.com/office/officeart/2005/8/layout/venn2"/>
    <dgm:cxn modelId="{E58EF5F5-C048-4673-AA0F-928B95C29B20}" type="presParOf" srcId="{354EDCB4-F42F-466E-819F-8E26D909E230}" destId="{FC2EC2ED-DC58-4555-B7E1-21DC1C196524}"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336336-650A-4792-90A8-65BEF3E2173A}">
      <dsp:nvSpPr>
        <dsp:cNvPr id="0" name=""/>
        <dsp:cNvSpPr/>
      </dsp:nvSpPr>
      <dsp:spPr>
        <a:xfrm>
          <a:off x="0" y="3124943"/>
          <a:ext cx="7391206" cy="683661"/>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0" kern="1200" smtClean="0">
              <a:effectLst>
                <a:outerShdw blurRad="38100" dist="38100" dir="2700000" algn="tl">
                  <a:srgbClr val="000000">
                    <a:alpha val="43137"/>
                  </a:srgbClr>
                </a:outerShdw>
              </a:effectLst>
            </a:rPr>
            <a:t>RCL RSAC WG</a:t>
          </a:r>
          <a:endParaRPr lang="en-US" sz="2400" b="0" kern="1200" dirty="0">
            <a:effectLst>
              <a:outerShdw blurRad="38100" dist="38100" dir="2700000" algn="tl">
                <a:srgbClr val="000000">
                  <a:alpha val="43137"/>
                </a:srgbClr>
              </a:outerShdw>
            </a:effectLst>
          </a:endParaRPr>
        </a:p>
      </dsp:txBody>
      <dsp:txXfrm>
        <a:off x="0" y="3124943"/>
        <a:ext cx="7391206" cy="683661"/>
      </dsp:txXfrm>
    </dsp:sp>
    <dsp:sp modelId="{EAFB76CC-70FC-4C48-9985-94221191CC5E}">
      <dsp:nvSpPr>
        <dsp:cNvPr id="0" name=""/>
        <dsp:cNvSpPr/>
      </dsp:nvSpPr>
      <dsp:spPr>
        <a:xfrm rot="10800000">
          <a:off x="0" y="2083727"/>
          <a:ext cx="7391206" cy="1051471"/>
        </a:xfrm>
        <a:prstGeom prst="upArrowCallou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0" kern="1200" smtClean="0">
              <a:effectLst>
                <a:outerShdw blurRad="38100" dist="38100" dir="2700000" algn="tl">
                  <a:srgbClr val="000000">
                    <a:alpha val="43137"/>
                  </a:srgbClr>
                </a:outerShdw>
              </a:effectLst>
            </a:rPr>
            <a:t>FRA substantial documents</a:t>
          </a:r>
          <a:endParaRPr lang="en-US" sz="2400" b="0" kern="1200" dirty="0">
            <a:effectLst>
              <a:outerShdw blurRad="38100" dist="38100" dir="2700000" algn="tl">
                <a:srgbClr val="000000">
                  <a:alpha val="43137"/>
                </a:srgbClr>
              </a:outerShdw>
            </a:effectLst>
          </a:endParaRPr>
        </a:p>
      </dsp:txBody>
      <dsp:txXfrm rot="10800000">
        <a:off x="0" y="2083727"/>
        <a:ext cx="7391206" cy="683214"/>
      </dsp:txXfrm>
    </dsp:sp>
    <dsp:sp modelId="{E5A9DAAC-223D-48CC-8FB6-61BA36978F97}">
      <dsp:nvSpPr>
        <dsp:cNvPr id="0" name=""/>
        <dsp:cNvSpPr/>
      </dsp:nvSpPr>
      <dsp:spPr>
        <a:xfrm rot="10800000">
          <a:off x="0" y="1042511"/>
          <a:ext cx="7391206" cy="1051471"/>
        </a:xfrm>
        <a:prstGeom prst="upArrowCallou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0" kern="1200" smtClean="0">
              <a:effectLst>
                <a:outerShdw blurRad="38100" dist="38100" dir="2700000" algn="tl">
                  <a:srgbClr val="000000">
                    <a:alpha val="43137"/>
                  </a:srgbClr>
                </a:outerShdw>
              </a:effectLst>
            </a:rPr>
            <a:t>FRA’s volume inquiries</a:t>
          </a:r>
          <a:endParaRPr lang="en-US" sz="2400" b="0" kern="1200" dirty="0">
            <a:effectLst>
              <a:outerShdw blurRad="38100" dist="38100" dir="2700000" algn="tl">
                <a:srgbClr val="000000">
                  <a:alpha val="43137"/>
                </a:srgbClr>
              </a:outerShdw>
            </a:effectLst>
          </a:endParaRPr>
        </a:p>
      </dsp:txBody>
      <dsp:txXfrm rot="10800000">
        <a:off x="0" y="1042511"/>
        <a:ext cx="7391206" cy="683214"/>
      </dsp:txXfrm>
    </dsp:sp>
    <dsp:sp modelId="{113204D1-BF08-446C-81FB-AE6FCCDF9D59}">
      <dsp:nvSpPr>
        <dsp:cNvPr id="0" name=""/>
        <dsp:cNvSpPr/>
      </dsp:nvSpPr>
      <dsp:spPr>
        <a:xfrm rot="10800000">
          <a:off x="0" y="0"/>
          <a:ext cx="7391206" cy="1051471"/>
        </a:xfrm>
        <a:prstGeom prst="upArrowCallou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b="0" kern="1200" dirty="0" smtClean="0">
              <a:effectLst>
                <a:outerShdw blurRad="38100" dist="38100" dir="2700000" algn="tl">
                  <a:srgbClr val="000000">
                    <a:alpha val="43137"/>
                  </a:srgbClr>
                </a:outerShdw>
              </a:effectLst>
            </a:rPr>
            <a:t>Recommended at crew staffing</a:t>
          </a:r>
          <a:endParaRPr lang="en-US" sz="2400" b="0" kern="1200" dirty="0">
            <a:effectLst>
              <a:outerShdw blurRad="38100" dist="38100" dir="2700000" algn="tl">
                <a:srgbClr val="000000">
                  <a:alpha val="43137"/>
                </a:srgbClr>
              </a:outerShdw>
            </a:effectLst>
          </a:endParaRPr>
        </a:p>
      </dsp:txBody>
      <dsp:txXfrm rot="10800000">
        <a:off x="0" y="0"/>
        <a:ext cx="7391206" cy="6832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9AA633-85BD-4150-8788-D9AAFD1A5067}">
      <dsp:nvSpPr>
        <dsp:cNvPr id="0" name=""/>
        <dsp:cNvSpPr/>
      </dsp:nvSpPr>
      <dsp:spPr>
        <a:xfrm>
          <a:off x="1603610" y="1521452"/>
          <a:ext cx="5479528" cy="3733711"/>
        </a:xfrm>
        <a:prstGeom prst="ellipse">
          <a:avLst/>
        </a:prstGeom>
        <a:blipFill rotWithShape="0">
          <a:blip xmlns:r="http://schemas.openxmlformats.org/officeDocument/2006/relationships" r:embed="rId1"/>
          <a:stretch>
            <a:fillRect/>
          </a:stretch>
        </a:blipFill>
        <a:ln>
          <a:noFill/>
        </a:ln>
        <a:effectLst>
          <a:outerShdw blurRad="63500" sx="102000" sy="102000" algn="ctr" rotWithShape="0">
            <a:prstClr val="black">
              <a:alpha val="40000"/>
            </a:prstClr>
          </a:outerShdw>
        </a:effectLst>
        <a:scene3d>
          <a:camera prst="orthographicFront"/>
          <a:lightRig rig="flat" dir="t"/>
        </a:scene3d>
        <a:sp3d prstMaterial="dkEdge">
          <a:bevelT w="8200" h="38100" prst="slope"/>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endParaRPr lang="en-US" sz="2000" b="1" kern="1200" dirty="0" smtClean="0">
            <a:latin typeface="Aharoni" panose="02010803020104030203" pitchFamily="2" charset="-79"/>
            <a:cs typeface="Aharoni" panose="02010803020104030203" pitchFamily="2" charset="-79"/>
          </a:endParaRPr>
        </a:p>
        <a:p>
          <a:pPr lvl="0" algn="ctr" defTabSz="889000">
            <a:lnSpc>
              <a:spcPct val="90000"/>
            </a:lnSpc>
            <a:spcBef>
              <a:spcPct val="0"/>
            </a:spcBef>
            <a:spcAft>
              <a:spcPct val="35000"/>
            </a:spcAft>
          </a:pPr>
          <a:endParaRPr lang="en-US" sz="2000" b="1" kern="1200" dirty="0" smtClean="0">
            <a:latin typeface="Aharoni" panose="02010803020104030203" pitchFamily="2" charset="-79"/>
            <a:cs typeface="Aharoni" panose="02010803020104030203" pitchFamily="2" charset="-79"/>
          </a:endParaRPr>
        </a:p>
        <a:p>
          <a:pPr lvl="0" algn="ctr" defTabSz="889000">
            <a:lnSpc>
              <a:spcPct val="90000"/>
            </a:lnSpc>
            <a:spcBef>
              <a:spcPct val="0"/>
            </a:spcBef>
            <a:spcAft>
              <a:spcPct val="35000"/>
            </a:spcAft>
          </a:pPr>
          <a:endParaRPr lang="en-US" sz="2000" b="1" kern="1200" dirty="0" smtClean="0">
            <a:latin typeface="Aharoni" panose="02010803020104030203" pitchFamily="2" charset="-79"/>
            <a:cs typeface="Aharoni" panose="02010803020104030203" pitchFamily="2" charset="-79"/>
          </a:endParaRPr>
        </a:p>
        <a:p>
          <a:pPr lvl="0" algn="ctr" defTabSz="889000">
            <a:lnSpc>
              <a:spcPct val="90000"/>
            </a:lnSpc>
            <a:spcBef>
              <a:spcPct val="0"/>
            </a:spcBef>
            <a:spcAft>
              <a:spcPct val="35000"/>
            </a:spcAft>
          </a:pPr>
          <a:r>
            <a:rPr lang="en-US" sz="2000" b="1" kern="1200" dirty="0" smtClean="0">
              <a:latin typeface="Aharoni" panose="02010803020104030203" pitchFamily="2" charset="-79"/>
              <a:cs typeface="Aharoni" panose="02010803020104030203" pitchFamily="2" charset="-79"/>
            </a:rPr>
            <a:t>Guidance</a:t>
          </a:r>
          <a:endParaRPr lang="en-US" sz="2000" b="1" kern="1200" dirty="0">
            <a:latin typeface="Aharoni" panose="02010803020104030203" pitchFamily="2" charset="-79"/>
            <a:cs typeface="Aharoni" panose="02010803020104030203" pitchFamily="2" charset="-79"/>
          </a:endParaRPr>
        </a:p>
      </dsp:txBody>
      <dsp:txXfrm>
        <a:off x="3385827" y="1708138"/>
        <a:ext cx="1915095" cy="560056"/>
      </dsp:txXfrm>
    </dsp:sp>
    <dsp:sp modelId="{E1A3E1AE-5F48-4459-BE4E-7C7EF4D800F3}">
      <dsp:nvSpPr>
        <dsp:cNvPr id="0" name=""/>
        <dsp:cNvSpPr/>
      </dsp:nvSpPr>
      <dsp:spPr>
        <a:xfrm>
          <a:off x="1979" y="226115"/>
          <a:ext cx="4599263" cy="1988752"/>
        </a:xfrm>
        <a:prstGeom prst="ellipse">
          <a:avLst/>
        </a:prstGeom>
        <a:gradFill rotWithShape="0">
          <a:gsLst>
            <a:gs pos="0">
              <a:schemeClr val="accent1">
                <a:alpha val="90000"/>
                <a:hueOff val="0"/>
                <a:satOff val="0"/>
                <a:lumOff val="0"/>
                <a:alphaOff val="-20000"/>
                <a:tint val="50000"/>
                <a:satMod val="300000"/>
              </a:schemeClr>
            </a:gs>
            <a:gs pos="35000">
              <a:schemeClr val="accent1">
                <a:alpha val="90000"/>
                <a:hueOff val="0"/>
                <a:satOff val="0"/>
                <a:lumOff val="0"/>
                <a:alphaOff val="-20000"/>
                <a:tint val="37000"/>
                <a:satMod val="300000"/>
              </a:schemeClr>
            </a:gs>
            <a:gs pos="100000">
              <a:schemeClr val="accent1">
                <a:alpha val="90000"/>
                <a:hueOff val="0"/>
                <a:satOff val="0"/>
                <a:lumOff val="0"/>
                <a:alphaOff val="-20000"/>
                <a:tint val="15000"/>
                <a:satMod val="350000"/>
              </a:schemeClr>
            </a:gs>
          </a:gsLst>
          <a:lin ang="16200000" scaled="1"/>
        </a:gradFill>
        <a:ln>
          <a:noFill/>
        </a:ln>
        <a:effectLst>
          <a:outerShdw blurRad="63500" sx="102000" sy="102000" algn="ctr" rotWithShape="0">
            <a:prstClr val="black">
              <a:alpha val="40000"/>
            </a:prstClr>
          </a:outerShdw>
        </a:effectLst>
        <a:scene3d>
          <a:camera prst="orthographicFront"/>
          <a:lightRig rig="flat" dir="t"/>
        </a:scene3d>
        <a:sp3d prstMaterial="dkEdge">
          <a:bevelT w="8200" h="38100" prst="relaxedInset"/>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b="1" kern="1200" dirty="0" smtClean="0">
              <a:latin typeface="Aharoni" panose="02010803020104030203" pitchFamily="2" charset="-79"/>
              <a:cs typeface="Aharoni" panose="02010803020104030203" pitchFamily="2" charset="-79"/>
            </a:rPr>
            <a:t>                          </a:t>
          </a:r>
        </a:p>
        <a:p>
          <a:pPr lvl="0" algn="ctr" defTabSz="889000">
            <a:lnSpc>
              <a:spcPct val="90000"/>
            </a:lnSpc>
            <a:spcBef>
              <a:spcPct val="0"/>
            </a:spcBef>
            <a:spcAft>
              <a:spcPct val="35000"/>
            </a:spcAft>
          </a:pPr>
          <a:endParaRPr lang="en-US" sz="2000" b="1" kern="1200" dirty="0" smtClean="0">
            <a:latin typeface="Aharoni" panose="02010803020104030203" pitchFamily="2" charset="-79"/>
            <a:cs typeface="Aharoni" panose="02010803020104030203" pitchFamily="2" charset="-79"/>
          </a:endParaRPr>
        </a:p>
        <a:p>
          <a:pPr lvl="0" algn="ctr" defTabSz="889000">
            <a:lnSpc>
              <a:spcPct val="90000"/>
            </a:lnSpc>
            <a:spcBef>
              <a:spcPct val="0"/>
            </a:spcBef>
            <a:spcAft>
              <a:spcPct val="35000"/>
            </a:spcAft>
          </a:pPr>
          <a:endParaRPr lang="en-US" sz="2000" b="1" kern="1200" dirty="0" smtClean="0">
            <a:latin typeface="Aharoni" panose="02010803020104030203" pitchFamily="2" charset="-79"/>
            <a:cs typeface="Aharoni" panose="02010803020104030203" pitchFamily="2" charset="-79"/>
          </a:endParaRPr>
        </a:p>
        <a:p>
          <a:pPr lvl="0" algn="ctr" defTabSz="889000">
            <a:lnSpc>
              <a:spcPct val="90000"/>
            </a:lnSpc>
            <a:spcBef>
              <a:spcPct val="0"/>
            </a:spcBef>
            <a:spcAft>
              <a:spcPct val="35000"/>
            </a:spcAft>
          </a:pPr>
          <a:endParaRPr lang="en-US" sz="2000" b="1" kern="1200" dirty="0" smtClean="0">
            <a:latin typeface="Aharoni" panose="02010803020104030203" pitchFamily="2" charset="-79"/>
            <a:cs typeface="Aharoni" panose="02010803020104030203" pitchFamily="2" charset="-79"/>
          </a:endParaRPr>
        </a:p>
        <a:p>
          <a:pPr lvl="0" algn="ctr" defTabSz="889000">
            <a:lnSpc>
              <a:spcPct val="90000"/>
            </a:lnSpc>
            <a:spcBef>
              <a:spcPct val="0"/>
            </a:spcBef>
            <a:spcAft>
              <a:spcPct val="35000"/>
            </a:spcAft>
          </a:pPr>
          <a:r>
            <a:rPr lang="en-US" sz="2000" b="1" kern="1200" dirty="0" smtClean="0">
              <a:latin typeface="Aharoni" panose="02010803020104030203" pitchFamily="2" charset="-79"/>
              <a:cs typeface="Aharoni" panose="02010803020104030203" pitchFamily="2" charset="-79"/>
            </a:rPr>
            <a:t>Regulations </a:t>
          </a:r>
          <a:endParaRPr lang="en-US" sz="2000" b="1" kern="1200" dirty="0">
            <a:latin typeface="Aharoni" panose="02010803020104030203" pitchFamily="2" charset="-79"/>
            <a:cs typeface="Aharoni" panose="02010803020104030203" pitchFamily="2" charset="-79"/>
          </a:endParaRPr>
        </a:p>
      </dsp:txBody>
      <dsp:txXfrm>
        <a:off x="1229982" y="350412"/>
        <a:ext cx="2143256" cy="372891"/>
      </dsp:txXfrm>
    </dsp:sp>
    <dsp:sp modelId="{C969B4A7-0671-494E-B2F0-2F193F680ADA}">
      <dsp:nvSpPr>
        <dsp:cNvPr id="0" name=""/>
        <dsp:cNvSpPr/>
      </dsp:nvSpPr>
      <dsp:spPr>
        <a:xfrm>
          <a:off x="3922397" y="226108"/>
          <a:ext cx="4488197" cy="1999392"/>
        </a:xfrm>
        <a:prstGeom prst="ellipse">
          <a:avLst/>
        </a:prstGeom>
        <a:gradFill rotWithShape="0">
          <a:gsLst>
            <a:gs pos="0">
              <a:schemeClr val="accent1">
                <a:alpha val="90000"/>
                <a:hueOff val="0"/>
                <a:satOff val="0"/>
                <a:lumOff val="0"/>
                <a:alphaOff val="-40000"/>
                <a:tint val="50000"/>
                <a:satMod val="300000"/>
              </a:schemeClr>
            </a:gs>
            <a:gs pos="35000">
              <a:schemeClr val="accent1">
                <a:alpha val="90000"/>
                <a:hueOff val="0"/>
                <a:satOff val="0"/>
                <a:lumOff val="0"/>
                <a:alphaOff val="-40000"/>
                <a:tint val="37000"/>
                <a:satMod val="300000"/>
              </a:schemeClr>
            </a:gs>
            <a:gs pos="100000">
              <a:schemeClr val="accent1">
                <a:alpha val="90000"/>
                <a:hueOff val="0"/>
                <a:satOff val="0"/>
                <a:lumOff val="0"/>
                <a:alphaOff val="-40000"/>
                <a:tint val="15000"/>
                <a:satMod val="350000"/>
              </a:schemeClr>
            </a:gs>
          </a:gsLst>
          <a:lin ang="16200000" scaled="1"/>
        </a:gradFill>
        <a:ln>
          <a:noFill/>
        </a:ln>
        <a:effectLst>
          <a:outerShdw blurRad="63500" sx="102000" sy="102000" algn="ctr" rotWithShape="0">
            <a:prstClr val="black">
              <a:alpha val="40000"/>
            </a:prstClr>
          </a:outerShdw>
        </a:effectLst>
        <a:scene3d>
          <a:camera prst="orthographicFront"/>
          <a:lightRig rig="flat" dir="t"/>
        </a:scene3d>
        <a:sp3d prstMaterial="dkEdge">
          <a:bevelT w="8200" h="38100" prst="relaxedInset"/>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b="1" kern="1200" dirty="0" smtClean="0">
              <a:latin typeface="Aharoni" panose="02010803020104030203" pitchFamily="2" charset="-79"/>
              <a:cs typeface="Aharoni" panose="02010803020104030203" pitchFamily="2" charset="-79"/>
            </a:rPr>
            <a:t>Best Practices</a:t>
          </a:r>
          <a:endParaRPr lang="en-US" sz="2000" b="1" kern="1200" dirty="0">
            <a:latin typeface="Aharoni" panose="02010803020104030203" pitchFamily="2" charset="-79"/>
            <a:cs typeface="Aharoni" panose="02010803020104030203" pitchFamily="2" charset="-79"/>
          </a:endParaRPr>
        </a:p>
      </dsp:txBody>
      <dsp:txXfrm>
        <a:off x="4579679" y="725957"/>
        <a:ext cx="3173635" cy="999696"/>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583" cy="480388"/>
          </a:xfrm>
          <a:prstGeom prst="rect">
            <a:avLst/>
          </a:prstGeom>
        </p:spPr>
        <p:txBody>
          <a:bodyPr vert="horz" lIns="94851" tIns="47425" rIns="94851" bIns="47425" rtlCol="0"/>
          <a:lstStyle>
            <a:lvl1pPr algn="l">
              <a:defRPr sz="1200"/>
            </a:lvl1pPr>
          </a:lstStyle>
          <a:p>
            <a:pPr>
              <a:defRPr/>
            </a:pPr>
            <a:endParaRPr lang="en-US"/>
          </a:p>
        </p:txBody>
      </p:sp>
      <p:sp>
        <p:nvSpPr>
          <p:cNvPr id="3" name="Date Placeholder 2"/>
          <p:cNvSpPr>
            <a:spLocks noGrp="1"/>
          </p:cNvSpPr>
          <p:nvPr>
            <p:ph type="dt" sz="quarter" idx="1"/>
          </p:nvPr>
        </p:nvSpPr>
        <p:spPr>
          <a:xfrm>
            <a:off x="4142962" y="0"/>
            <a:ext cx="3170583" cy="480388"/>
          </a:xfrm>
          <a:prstGeom prst="rect">
            <a:avLst/>
          </a:prstGeom>
        </p:spPr>
        <p:txBody>
          <a:bodyPr vert="horz" lIns="94851" tIns="47425" rIns="94851" bIns="47425" rtlCol="0"/>
          <a:lstStyle>
            <a:lvl1pPr algn="r">
              <a:defRPr sz="1200"/>
            </a:lvl1pPr>
          </a:lstStyle>
          <a:p>
            <a:pPr>
              <a:defRPr/>
            </a:pPr>
            <a:fld id="{E081E032-FAE6-42D6-AC55-EE74BCC23F16}" type="datetimeFigureOut">
              <a:rPr lang="en-US"/>
              <a:pPr>
                <a:defRPr/>
              </a:pPr>
              <a:t>9/1/2016</a:t>
            </a:fld>
            <a:endParaRPr lang="en-US"/>
          </a:p>
        </p:txBody>
      </p:sp>
      <p:sp>
        <p:nvSpPr>
          <p:cNvPr id="4" name="Footer Placeholder 3"/>
          <p:cNvSpPr>
            <a:spLocks noGrp="1"/>
          </p:cNvSpPr>
          <p:nvPr>
            <p:ph type="ftr" sz="quarter" idx="2"/>
          </p:nvPr>
        </p:nvSpPr>
        <p:spPr>
          <a:xfrm>
            <a:off x="0" y="9119173"/>
            <a:ext cx="3170583" cy="480388"/>
          </a:xfrm>
          <a:prstGeom prst="rect">
            <a:avLst/>
          </a:prstGeom>
        </p:spPr>
        <p:txBody>
          <a:bodyPr vert="horz" lIns="94851" tIns="47425" rIns="94851" bIns="47425"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4142962" y="9119173"/>
            <a:ext cx="3170583" cy="480388"/>
          </a:xfrm>
          <a:prstGeom prst="rect">
            <a:avLst/>
          </a:prstGeom>
        </p:spPr>
        <p:txBody>
          <a:bodyPr vert="horz" lIns="94851" tIns="47425" rIns="94851" bIns="47425" rtlCol="0" anchor="b"/>
          <a:lstStyle>
            <a:lvl1pPr algn="r">
              <a:defRPr sz="1200"/>
            </a:lvl1pPr>
          </a:lstStyle>
          <a:p>
            <a:pPr>
              <a:defRPr/>
            </a:pPr>
            <a:fld id="{03006F83-9E32-434E-9B2F-A177BED96744}" type="slidenum">
              <a:rPr lang="en-US"/>
              <a:pPr>
                <a:defRPr/>
              </a:pPr>
              <a:t>‹#›</a:t>
            </a:fld>
            <a:endParaRPr lang="en-US"/>
          </a:p>
        </p:txBody>
      </p:sp>
    </p:spTree>
    <p:extLst>
      <p:ext uri="{BB962C8B-B14F-4D97-AF65-F5344CB8AC3E}">
        <p14:creationId xmlns:p14="http://schemas.microsoft.com/office/powerpoint/2010/main" val="7172536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3170583" cy="478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5712" tIns="47857" rIns="95712" bIns="47857" numCol="1" anchor="t" anchorCtr="0" compatLnSpc="1">
            <a:prstTxWarp prst="textNoShape">
              <a:avLst/>
            </a:prstTxWarp>
          </a:bodyPr>
          <a:lstStyle>
            <a:lvl1pPr>
              <a:defRPr sz="1300">
                <a:latin typeface="Arial" pitchFamily="34" charset="0"/>
                <a:cs typeface="Arial" pitchFamily="34" charset="0"/>
              </a:defRPr>
            </a:lvl1pPr>
          </a:lstStyle>
          <a:p>
            <a:pPr>
              <a:defRPr/>
            </a:pPr>
            <a:endParaRPr lang="en-US" altLang="en-US"/>
          </a:p>
        </p:txBody>
      </p:sp>
      <p:sp>
        <p:nvSpPr>
          <p:cNvPr id="23555" name="Rectangle 3"/>
          <p:cNvSpPr>
            <a:spLocks noGrp="1" noChangeArrowheads="1"/>
          </p:cNvSpPr>
          <p:nvPr>
            <p:ph type="dt" idx="1"/>
          </p:nvPr>
        </p:nvSpPr>
        <p:spPr bwMode="auto">
          <a:xfrm>
            <a:off x="4142962" y="0"/>
            <a:ext cx="3170583" cy="478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5712" tIns="47857" rIns="95712" bIns="47857" numCol="1" anchor="t" anchorCtr="0" compatLnSpc="1">
            <a:prstTxWarp prst="textNoShape">
              <a:avLst/>
            </a:prstTxWarp>
          </a:bodyPr>
          <a:lstStyle>
            <a:lvl1pPr algn="r">
              <a:defRPr sz="1300">
                <a:latin typeface="Arial" pitchFamily="34" charset="0"/>
                <a:cs typeface="Arial" pitchFamily="34" charset="0"/>
              </a:defRPr>
            </a:lvl1pPr>
          </a:lstStyle>
          <a:p>
            <a:pPr>
              <a:defRPr/>
            </a:pPr>
            <a:endParaRPr lang="en-US" altLang="en-US"/>
          </a:p>
        </p:txBody>
      </p:sp>
      <p:sp>
        <p:nvSpPr>
          <p:cNvPr id="35844" name="Rectangle 4"/>
          <p:cNvSpPr>
            <a:spLocks noGrp="1" noRot="1" noChangeAspect="1" noChangeArrowheads="1"/>
          </p:cNvSpPr>
          <p:nvPr>
            <p:ph type="sldImg" idx="2"/>
          </p:nvPr>
        </p:nvSpPr>
        <p:spPr bwMode="auto">
          <a:xfrm>
            <a:off x="1257300" y="720725"/>
            <a:ext cx="48006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3557" name="Rectangle 5"/>
          <p:cNvSpPr>
            <a:spLocks noGrp="1" noChangeArrowheads="1"/>
          </p:cNvSpPr>
          <p:nvPr>
            <p:ph type="body" sz="quarter" idx="3"/>
          </p:nvPr>
        </p:nvSpPr>
        <p:spPr bwMode="auto">
          <a:xfrm>
            <a:off x="732183" y="4559587"/>
            <a:ext cx="5850835" cy="432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vert="horz" wrap="square" lIns="95712" tIns="47857" rIns="95712" bIns="47857"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23558" name="Rectangle 6"/>
          <p:cNvSpPr>
            <a:spLocks noGrp="1" noChangeArrowheads="1"/>
          </p:cNvSpPr>
          <p:nvPr>
            <p:ph type="ftr" sz="quarter" idx="4"/>
          </p:nvPr>
        </p:nvSpPr>
        <p:spPr bwMode="auto">
          <a:xfrm>
            <a:off x="0" y="9120813"/>
            <a:ext cx="3170583" cy="478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5712" tIns="47857" rIns="95712" bIns="47857" numCol="1" anchor="b" anchorCtr="0" compatLnSpc="1">
            <a:prstTxWarp prst="textNoShape">
              <a:avLst/>
            </a:prstTxWarp>
          </a:bodyPr>
          <a:lstStyle>
            <a:lvl1pPr>
              <a:defRPr sz="1300">
                <a:latin typeface="Arial" pitchFamily="34" charset="0"/>
                <a:cs typeface="Arial" pitchFamily="34" charset="0"/>
              </a:defRPr>
            </a:lvl1pPr>
          </a:lstStyle>
          <a:p>
            <a:pPr>
              <a:defRPr/>
            </a:pPr>
            <a:endParaRPr lang="en-US" altLang="en-US"/>
          </a:p>
        </p:txBody>
      </p:sp>
      <p:sp>
        <p:nvSpPr>
          <p:cNvPr id="23559" name="Rectangle 7"/>
          <p:cNvSpPr>
            <a:spLocks noGrp="1" noChangeArrowheads="1"/>
          </p:cNvSpPr>
          <p:nvPr>
            <p:ph type="sldNum" sz="quarter" idx="5"/>
          </p:nvPr>
        </p:nvSpPr>
        <p:spPr bwMode="auto">
          <a:xfrm>
            <a:off x="4142962" y="9120813"/>
            <a:ext cx="3170583" cy="478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5712" tIns="47857" rIns="95712" bIns="47857" numCol="1" anchor="b" anchorCtr="0" compatLnSpc="1">
            <a:prstTxWarp prst="textNoShape">
              <a:avLst/>
            </a:prstTxWarp>
          </a:bodyPr>
          <a:lstStyle>
            <a:lvl1pPr algn="r">
              <a:defRPr sz="1300">
                <a:latin typeface="Arial" pitchFamily="34" charset="0"/>
                <a:cs typeface="Arial" pitchFamily="34" charset="0"/>
              </a:defRPr>
            </a:lvl1pPr>
          </a:lstStyle>
          <a:p>
            <a:pPr>
              <a:defRPr/>
            </a:pPr>
            <a:fld id="{BC8E1AEF-BB30-4517-AD17-97D747ED2192}" type="slidenum">
              <a:rPr lang="en-US" altLang="en-US"/>
              <a:pPr>
                <a:defRPr/>
              </a:pPr>
              <a:t>‹#›</a:t>
            </a:fld>
            <a:endParaRPr lang="en-US" altLang="en-US"/>
          </a:p>
        </p:txBody>
      </p:sp>
    </p:spTree>
    <p:extLst>
      <p:ext uri="{BB962C8B-B14F-4D97-AF65-F5344CB8AC3E}">
        <p14:creationId xmlns:p14="http://schemas.microsoft.com/office/powerpoint/2010/main" val="36295608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100" dirty="0"/>
              <a:t>Good afternoon</a:t>
            </a:r>
          </a:p>
          <a:p>
            <a:endParaRPr lang="en-US" sz="2100" dirty="0"/>
          </a:p>
          <a:p>
            <a:r>
              <a:rPr lang="en-US" sz="2100" dirty="0"/>
              <a:t>I am Chris Holt with the FRA and I </a:t>
            </a:r>
            <a:r>
              <a:rPr lang="en-US" sz="2100" dirty="0" smtClean="0"/>
              <a:t>have also the </a:t>
            </a:r>
            <a:r>
              <a:rPr lang="en-US" sz="2100" dirty="0"/>
              <a:t>privilege of Team Lead for the RCL RSAC Working group</a:t>
            </a:r>
          </a:p>
          <a:p>
            <a:endParaRPr lang="en-US" sz="2100" dirty="0"/>
          </a:p>
          <a:p>
            <a:r>
              <a:rPr lang="en-US" sz="2100" dirty="0"/>
              <a:t>I am hear today to provide an update for this WG</a:t>
            </a:r>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BC8E1AEF-BB30-4517-AD17-97D747ED2192}" type="slidenum">
              <a:rPr lang="en-US" altLang="en-US" smtClean="0"/>
              <a:pPr>
                <a:defRPr/>
              </a:pPr>
              <a:t>1</a:t>
            </a:fld>
            <a:endParaRPr lang="en-US" altLang="en-US"/>
          </a:p>
        </p:txBody>
      </p:sp>
    </p:spTree>
    <p:extLst>
      <p:ext uri="{BB962C8B-B14F-4D97-AF65-F5344CB8AC3E}">
        <p14:creationId xmlns:p14="http://schemas.microsoft.com/office/powerpoint/2010/main" val="1519220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The suggestion to have this WG was sparked by a few things</a:t>
            </a:r>
          </a:p>
          <a:p>
            <a:endParaRPr lang="en-US" sz="1200" dirty="0" smtClean="0"/>
          </a:p>
          <a:p>
            <a:r>
              <a:rPr lang="en-US" sz="1200" dirty="0" smtClean="0"/>
              <a:t>When </a:t>
            </a:r>
            <a:r>
              <a:rPr lang="en-US" sz="1200" dirty="0"/>
              <a:t>the RSAC for crew staffing occurred the subject of Remote Control was discussed.</a:t>
            </a:r>
          </a:p>
          <a:p>
            <a:endParaRPr lang="en-US" sz="1200" dirty="0"/>
          </a:p>
          <a:p>
            <a:r>
              <a:rPr lang="en-US" sz="1200" dirty="0"/>
              <a:t>At that time. It was recommended a standalone RSAC WG would be more appropriate</a:t>
            </a:r>
          </a:p>
          <a:p>
            <a:endParaRPr lang="en-US" sz="1200" dirty="0"/>
          </a:p>
          <a:p>
            <a:r>
              <a:rPr lang="en-US" sz="1200" dirty="0"/>
              <a:t>The task statement was written and voted </a:t>
            </a:r>
            <a:r>
              <a:rPr lang="en-US" sz="1200" dirty="0" smtClean="0"/>
              <a:t>in</a:t>
            </a:r>
            <a:r>
              <a:rPr lang="en-US" sz="1200" baseline="0" dirty="0" smtClean="0"/>
              <a:t> by the full</a:t>
            </a:r>
            <a:r>
              <a:rPr lang="en-US" sz="1200" dirty="0" smtClean="0"/>
              <a:t> </a:t>
            </a:r>
            <a:r>
              <a:rPr lang="en-US" sz="1200" dirty="0"/>
              <a:t>RSAC to </a:t>
            </a:r>
            <a:r>
              <a:rPr lang="en-US" sz="1200" dirty="0" smtClean="0"/>
              <a:t>forward</a:t>
            </a:r>
            <a:r>
              <a:rPr lang="en-US" sz="1200" baseline="0" dirty="0" smtClean="0"/>
              <a:t> this</a:t>
            </a:r>
            <a:r>
              <a:rPr lang="en-US" sz="1200" dirty="0" smtClean="0"/>
              <a:t> </a:t>
            </a:r>
            <a:r>
              <a:rPr lang="en-US" sz="1200" dirty="0"/>
              <a:t>RCL WG</a:t>
            </a:r>
          </a:p>
          <a:p>
            <a:endParaRPr lang="en-US" sz="1200" dirty="0"/>
          </a:p>
          <a:p>
            <a:r>
              <a:rPr lang="en-US" sz="1200" dirty="0"/>
              <a:t>In addition, FRA receives a sturdy amount of inquires on remote controls operations in general  There are SA, letters, recommendations, and Regulations that have generated over the years and not confined, making it difficult to find information. </a:t>
            </a:r>
          </a:p>
          <a:p>
            <a:endParaRPr lang="en-US" sz="1200" dirty="0"/>
          </a:p>
          <a:p>
            <a:r>
              <a:rPr lang="en-US" sz="1200" dirty="0"/>
              <a:t>So with all that in mind, it made good sense to have a WG   </a:t>
            </a:r>
          </a:p>
        </p:txBody>
      </p:sp>
      <p:sp>
        <p:nvSpPr>
          <p:cNvPr id="4" name="Slide Number Placeholder 3"/>
          <p:cNvSpPr>
            <a:spLocks noGrp="1"/>
          </p:cNvSpPr>
          <p:nvPr>
            <p:ph type="sldNum" sz="quarter" idx="10"/>
          </p:nvPr>
        </p:nvSpPr>
        <p:spPr/>
        <p:txBody>
          <a:bodyPr/>
          <a:lstStyle/>
          <a:p>
            <a:pPr>
              <a:defRPr/>
            </a:pPr>
            <a:fld id="{BC8E1AEF-BB30-4517-AD17-97D747ED2192}" type="slidenum">
              <a:rPr lang="en-US" altLang="en-US" smtClean="0"/>
              <a:pPr>
                <a:defRPr/>
              </a:pPr>
              <a:t>2</a:t>
            </a:fld>
            <a:endParaRPr lang="en-US" altLang="en-US"/>
          </a:p>
        </p:txBody>
      </p:sp>
    </p:spTree>
    <p:extLst>
      <p:ext uri="{BB962C8B-B14F-4D97-AF65-F5344CB8AC3E}">
        <p14:creationId xmlns:p14="http://schemas.microsoft.com/office/powerpoint/2010/main" val="903160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100" dirty="0"/>
              <a:t>There are three </a:t>
            </a:r>
            <a:r>
              <a:rPr lang="en-US" sz="2100" dirty="0" smtClean="0"/>
              <a:t>review components </a:t>
            </a:r>
            <a:r>
              <a:rPr lang="en-US" sz="2100" dirty="0"/>
              <a:t>for this </a:t>
            </a:r>
            <a:r>
              <a:rPr lang="en-US" sz="2100" dirty="0" smtClean="0"/>
              <a:t>WG</a:t>
            </a:r>
            <a:endParaRPr lang="en-US" sz="2100" dirty="0"/>
          </a:p>
          <a:p>
            <a:r>
              <a:rPr lang="en-US" sz="2100" dirty="0" smtClean="0"/>
              <a:t>reviewing </a:t>
            </a:r>
            <a:r>
              <a:rPr lang="en-US" sz="2100" dirty="0"/>
              <a:t>existing regulations that relate </a:t>
            </a:r>
            <a:r>
              <a:rPr lang="en-US" sz="2100" dirty="0" smtClean="0"/>
              <a:t>specifically</a:t>
            </a:r>
            <a:r>
              <a:rPr lang="en-US" sz="2100" baseline="0" dirty="0" smtClean="0"/>
              <a:t> </a:t>
            </a:r>
            <a:r>
              <a:rPr lang="en-US" sz="2100" dirty="0" smtClean="0"/>
              <a:t>to </a:t>
            </a:r>
            <a:r>
              <a:rPr lang="en-US" sz="2100" dirty="0"/>
              <a:t>remote control </a:t>
            </a:r>
            <a:r>
              <a:rPr lang="en-US" sz="2100" dirty="0" smtClean="0"/>
              <a:t>operations</a:t>
            </a:r>
          </a:p>
          <a:p>
            <a:endParaRPr lang="en-US" sz="2100" dirty="0"/>
          </a:p>
          <a:p>
            <a:r>
              <a:rPr lang="en-US" sz="2100" dirty="0" smtClean="0"/>
              <a:t>is to Go </a:t>
            </a:r>
            <a:r>
              <a:rPr lang="en-US" sz="2100" dirty="0"/>
              <a:t>over the library of information on remote control </a:t>
            </a:r>
            <a:r>
              <a:rPr lang="en-US" sz="2100" dirty="0" smtClean="0"/>
              <a:t>operations that</a:t>
            </a:r>
            <a:r>
              <a:rPr lang="en-US" sz="2100" baseline="0" dirty="0" smtClean="0"/>
              <a:t> generated over the</a:t>
            </a:r>
            <a:r>
              <a:rPr lang="en-US" sz="2100" dirty="0" smtClean="0"/>
              <a:t> </a:t>
            </a:r>
            <a:r>
              <a:rPr lang="en-US" sz="2100" dirty="0"/>
              <a:t>years. </a:t>
            </a:r>
          </a:p>
          <a:p>
            <a:endParaRPr lang="en-US" sz="2100" dirty="0"/>
          </a:p>
          <a:p>
            <a:r>
              <a:rPr lang="en-US" sz="1800" dirty="0" smtClean="0"/>
              <a:t>And, the </a:t>
            </a:r>
            <a:r>
              <a:rPr lang="en-US" sz="1800" dirty="0"/>
              <a:t>opportunity for other related RCL issues that might </a:t>
            </a:r>
            <a:r>
              <a:rPr lang="en-US" sz="1800" dirty="0" smtClean="0"/>
              <a:t>surface in the WG</a:t>
            </a:r>
            <a:endParaRPr lang="en-US" sz="1800" dirty="0"/>
          </a:p>
        </p:txBody>
      </p:sp>
      <p:sp>
        <p:nvSpPr>
          <p:cNvPr id="4" name="Slide Number Placeholder 3"/>
          <p:cNvSpPr>
            <a:spLocks noGrp="1"/>
          </p:cNvSpPr>
          <p:nvPr>
            <p:ph type="sldNum" sz="quarter" idx="10"/>
          </p:nvPr>
        </p:nvSpPr>
        <p:spPr/>
        <p:txBody>
          <a:bodyPr/>
          <a:lstStyle/>
          <a:p>
            <a:pPr>
              <a:defRPr/>
            </a:pPr>
            <a:fld id="{BC8E1AEF-BB30-4517-AD17-97D747ED2192}" type="slidenum">
              <a:rPr lang="en-US" altLang="en-US" smtClean="0"/>
              <a:pPr>
                <a:defRPr/>
              </a:pPr>
              <a:t>3</a:t>
            </a:fld>
            <a:endParaRPr lang="en-US" altLang="en-US"/>
          </a:p>
        </p:txBody>
      </p:sp>
    </p:spTree>
    <p:extLst>
      <p:ext uri="{BB962C8B-B14F-4D97-AF65-F5344CB8AC3E}">
        <p14:creationId xmlns:p14="http://schemas.microsoft.com/office/powerpoint/2010/main" val="2702633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100" dirty="0"/>
              <a:t>Are </a:t>
            </a:r>
            <a:r>
              <a:rPr lang="en-US" sz="2100" dirty="0" smtClean="0"/>
              <a:t>last and the WG second </a:t>
            </a:r>
            <a:r>
              <a:rPr lang="en-US" sz="2100" dirty="0"/>
              <a:t>meeting was held on December 10</a:t>
            </a:r>
            <a:r>
              <a:rPr lang="en-US" sz="2100" baseline="30000" dirty="0"/>
              <a:t>th</a:t>
            </a:r>
            <a:r>
              <a:rPr lang="en-US" sz="2100" dirty="0"/>
              <a:t> and 11</a:t>
            </a:r>
            <a:r>
              <a:rPr lang="en-US" sz="2100" baseline="30000" dirty="0"/>
              <a:t>th</a:t>
            </a:r>
            <a:r>
              <a:rPr lang="en-US" sz="2100" dirty="0"/>
              <a:t> of last year.</a:t>
            </a:r>
          </a:p>
          <a:p>
            <a:endParaRPr lang="en-US" sz="2100" dirty="0"/>
          </a:p>
          <a:p>
            <a:r>
              <a:rPr lang="en-US" sz="2100" dirty="0"/>
              <a:t>The substance from that meeting </a:t>
            </a:r>
            <a:r>
              <a:rPr lang="en-US" sz="2100" dirty="0" smtClean="0"/>
              <a:t>were </a:t>
            </a:r>
            <a:endParaRPr lang="en-US" sz="2100" dirty="0"/>
          </a:p>
        </p:txBody>
      </p:sp>
      <p:sp>
        <p:nvSpPr>
          <p:cNvPr id="4" name="Slide Number Placeholder 3"/>
          <p:cNvSpPr>
            <a:spLocks noGrp="1"/>
          </p:cNvSpPr>
          <p:nvPr>
            <p:ph type="sldNum" sz="quarter" idx="10"/>
          </p:nvPr>
        </p:nvSpPr>
        <p:spPr/>
        <p:txBody>
          <a:bodyPr/>
          <a:lstStyle/>
          <a:p>
            <a:pPr>
              <a:defRPr/>
            </a:pPr>
            <a:fld id="{BC8E1AEF-BB30-4517-AD17-97D747ED2192}" type="slidenum">
              <a:rPr lang="en-US" altLang="en-US" smtClean="0"/>
              <a:pPr>
                <a:defRPr/>
              </a:pPr>
              <a:t>4</a:t>
            </a:fld>
            <a:endParaRPr lang="en-US" altLang="en-US"/>
          </a:p>
        </p:txBody>
      </p:sp>
    </p:spTree>
    <p:extLst>
      <p:ext uri="{BB962C8B-B14F-4D97-AF65-F5344CB8AC3E}">
        <p14:creationId xmlns:p14="http://schemas.microsoft.com/office/powerpoint/2010/main" val="2852302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p:sp>
      <p:sp>
        <p:nvSpPr>
          <p:cNvPr id="39939" name="Notes Placeholder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100" dirty="0" smtClean="0">
                <a:latin typeface="Arial" charset="0"/>
              </a:rPr>
              <a:t>And the last part of that WG meeting we establish future action items.</a:t>
            </a:r>
          </a:p>
          <a:p>
            <a:endParaRPr lang="en-US" altLang="en-US" sz="2100" dirty="0" smtClean="0">
              <a:latin typeface="Arial" charset="0"/>
            </a:endParaRPr>
          </a:p>
          <a:p>
            <a:r>
              <a:rPr lang="en-US" altLang="en-US" sz="2100" dirty="0" smtClean="0">
                <a:latin typeface="Arial" charset="0"/>
              </a:rPr>
              <a:t>Some of the actions are </a:t>
            </a:r>
          </a:p>
          <a:p>
            <a:endParaRPr lang="en-US" altLang="en-US" sz="2100" dirty="0">
              <a:latin typeface="Arial" charset="0"/>
            </a:endParaRPr>
          </a:p>
        </p:txBody>
      </p:sp>
      <p:sp>
        <p:nvSpPr>
          <p:cNvPr id="39940"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70662" indent="-296408" eaLnBrk="0" hangingPunct="0">
              <a:spcBef>
                <a:spcPct val="30000"/>
              </a:spcBef>
              <a:defRPr sz="1200">
                <a:solidFill>
                  <a:schemeClr val="tx1"/>
                </a:solidFill>
                <a:latin typeface="Arial" charset="0"/>
              </a:defRPr>
            </a:lvl2pPr>
            <a:lvl3pPr marL="1185634" indent="-237127" eaLnBrk="0" hangingPunct="0">
              <a:spcBef>
                <a:spcPct val="30000"/>
              </a:spcBef>
              <a:defRPr sz="1200">
                <a:solidFill>
                  <a:schemeClr val="tx1"/>
                </a:solidFill>
                <a:latin typeface="Arial" charset="0"/>
              </a:defRPr>
            </a:lvl3pPr>
            <a:lvl4pPr marL="1659887" indent="-237127" eaLnBrk="0" hangingPunct="0">
              <a:spcBef>
                <a:spcPct val="30000"/>
              </a:spcBef>
              <a:defRPr sz="1200">
                <a:solidFill>
                  <a:schemeClr val="tx1"/>
                </a:solidFill>
                <a:latin typeface="Arial" charset="0"/>
              </a:defRPr>
            </a:lvl4pPr>
            <a:lvl5pPr marL="2134141" indent="-237127" eaLnBrk="0" hangingPunct="0">
              <a:spcBef>
                <a:spcPct val="30000"/>
              </a:spcBef>
              <a:defRPr sz="1200">
                <a:solidFill>
                  <a:schemeClr val="tx1"/>
                </a:solidFill>
                <a:latin typeface="Arial" charset="0"/>
              </a:defRPr>
            </a:lvl5pPr>
            <a:lvl6pPr marL="2608395" indent="-237127" eaLnBrk="0" fontAlgn="base" hangingPunct="0">
              <a:spcBef>
                <a:spcPct val="30000"/>
              </a:spcBef>
              <a:spcAft>
                <a:spcPct val="0"/>
              </a:spcAft>
              <a:defRPr sz="1200">
                <a:solidFill>
                  <a:schemeClr val="tx1"/>
                </a:solidFill>
                <a:latin typeface="Arial" charset="0"/>
              </a:defRPr>
            </a:lvl6pPr>
            <a:lvl7pPr marL="3082648" indent="-237127" eaLnBrk="0" fontAlgn="base" hangingPunct="0">
              <a:spcBef>
                <a:spcPct val="30000"/>
              </a:spcBef>
              <a:spcAft>
                <a:spcPct val="0"/>
              </a:spcAft>
              <a:defRPr sz="1200">
                <a:solidFill>
                  <a:schemeClr val="tx1"/>
                </a:solidFill>
                <a:latin typeface="Arial" charset="0"/>
              </a:defRPr>
            </a:lvl7pPr>
            <a:lvl8pPr marL="3556902" indent="-237127" eaLnBrk="0" fontAlgn="base" hangingPunct="0">
              <a:spcBef>
                <a:spcPct val="30000"/>
              </a:spcBef>
              <a:spcAft>
                <a:spcPct val="0"/>
              </a:spcAft>
              <a:defRPr sz="1200">
                <a:solidFill>
                  <a:schemeClr val="tx1"/>
                </a:solidFill>
                <a:latin typeface="Arial" charset="0"/>
              </a:defRPr>
            </a:lvl8pPr>
            <a:lvl9pPr marL="4031155" indent="-237127"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A3FAC1B-94AC-4875-AB7C-45FD368922BE}" type="slidenum">
              <a:rPr lang="en-US" altLang="en-US" sz="1300">
                <a:cs typeface="Arial" charset="0"/>
              </a:rPr>
              <a:pPr eaLnBrk="1" hangingPunct="1">
                <a:spcBef>
                  <a:spcPct val="0"/>
                </a:spcBef>
              </a:pPr>
              <a:t>5</a:t>
            </a:fld>
            <a:endParaRPr lang="en-US" altLang="en-US" sz="130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p:sp>
      <p:sp>
        <p:nvSpPr>
          <p:cNvPr id="39939" name="Notes Placeholder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100" dirty="0" smtClean="0">
                <a:latin typeface="Arial" charset="0"/>
              </a:rPr>
              <a:t>T</a:t>
            </a:r>
            <a:endParaRPr lang="en-US" altLang="en-US" sz="2100" dirty="0">
              <a:latin typeface="Arial" charset="0"/>
            </a:endParaRPr>
          </a:p>
        </p:txBody>
      </p:sp>
      <p:sp>
        <p:nvSpPr>
          <p:cNvPr id="39940"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70662" indent="-296408" eaLnBrk="0" hangingPunct="0">
              <a:spcBef>
                <a:spcPct val="30000"/>
              </a:spcBef>
              <a:defRPr sz="1200">
                <a:solidFill>
                  <a:schemeClr val="tx1"/>
                </a:solidFill>
                <a:latin typeface="Arial" charset="0"/>
              </a:defRPr>
            </a:lvl2pPr>
            <a:lvl3pPr marL="1185634" indent="-237127" eaLnBrk="0" hangingPunct="0">
              <a:spcBef>
                <a:spcPct val="30000"/>
              </a:spcBef>
              <a:defRPr sz="1200">
                <a:solidFill>
                  <a:schemeClr val="tx1"/>
                </a:solidFill>
                <a:latin typeface="Arial" charset="0"/>
              </a:defRPr>
            </a:lvl3pPr>
            <a:lvl4pPr marL="1659887" indent="-237127" eaLnBrk="0" hangingPunct="0">
              <a:spcBef>
                <a:spcPct val="30000"/>
              </a:spcBef>
              <a:defRPr sz="1200">
                <a:solidFill>
                  <a:schemeClr val="tx1"/>
                </a:solidFill>
                <a:latin typeface="Arial" charset="0"/>
              </a:defRPr>
            </a:lvl4pPr>
            <a:lvl5pPr marL="2134141" indent="-237127" eaLnBrk="0" hangingPunct="0">
              <a:spcBef>
                <a:spcPct val="30000"/>
              </a:spcBef>
              <a:defRPr sz="1200">
                <a:solidFill>
                  <a:schemeClr val="tx1"/>
                </a:solidFill>
                <a:latin typeface="Arial" charset="0"/>
              </a:defRPr>
            </a:lvl5pPr>
            <a:lvl6pPr marL="2608395" indent="-237127" eaLnBrk="0" fontAlgn="base" hangingPunct="0">
              <a:spcBef>
                <a:spcPct val="30000"/>
              </a:spcBef>
              <a:spcAft>
                <a:spcPct val="0"/>
              </a:spcAft>
              <a:defRPr sz="1200">
                <a:solidFill>
                  <a:schemeClr val="tx1"/>
                </a:solidFill>
                <a:latin typeface="Arial" charset="0"/>
              </a:defRPr>
            </a:lvl6pPr>
            <a:lvl7pPr marL="3082648" indent="-237127" eaLnBrk="0" fontAlgn="base" hangingPunct="0">
              <a:spcBef>
                <a:spcPct val="30000"/>
              </a:spcBef>
              <a:spcAft>
                <a:spcPct val="0"/>
              </a:spcAft>
              <a:defRPr sz="1200">
                <a:solidFill>
                  <a:schemeClr val="tx1"/>
                </a:solidFill>
                <a:latin typeface="Arial" charset="0"/>
              </a:defRPr>
            </a:lvl7pPr>
            <a:lvl8pPr marL="3556902" indent="-237127" eaLnBrk="0" fontAlgn="base" hangingPunct="0">
              <a:spcBef>
                <a:spcPct val="30000"/>
              </a:spcBef>
              <a:spcAft>
                <a:spcPct val="0"/>
              </a:spcAft>
              <a:defRPr sz="1200">
                <a:solidFill>
                  <a:schemeClr val="tx1"/>
                </a:solidFill>
                <a:latin typeface="Arial" charset="0"/>
              </a:defRPr>
            </a:lvl8pPr>
            <a:lvl9pPr marL="4031155" indent="-237127"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A3FAC1B-94AC-4875-AB7C-45FD368922BE}" type="slidenum">
              <a:rPr lang="en-US" altLang="en-US" sz="1300">
                <a:cs typeface="Arial" charset="0"/>
              </a:rPr>
              <a:pPr eaLnBrk="1" hangingPunct="1">
                <a:spcBef>
                  <a:spcPct val="0"/>
                </a:spcBef>
              </a:pPr>
              <a:t>6</a:t>
            </a:fld>
            <a:endParaRPr lang="en-US" altLang="en-US" sz="130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p:sp>
      <p:sp>
        <p:nvSpPr>
          <p:cNvPr id="43011" name="Notes Placeholder 2"/>
          <p:cNvSpPr>
            <a:spLocks noGrp="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800" dirty="0">
                <a:latin typeface="Arial" charset="0"/>
              </a:rPr>
              <a:t>So to sum up </a:t>
            </a:r>
            <a:r>
              <a:rPr lang="en-US" altLang="en-US" sz="1800" dirty="0" smtClean="0">
                <a:latin typeface="Arial" charset="0"/>
              </a:rPr>
              <a:t>the </a:t>
            </a:r>
            <a:r>
              <a:rPr lang="en-US" altLang="en-US" sz="1800" dirty="0">
                <a:latin typeface="Arial" charset="0"/>
              </a:rPr>
              <a:t>WG </a:t>
            </a:r>
            <a:r>
              <a:rPr lang="en-US" altLang="en-US" sz="1800" dirty="0" smtClean="0">
                <a:latin typeface="Arial" charset="0"/>
              </a:rPr>
              <a:t>key tasks outcomes</a:t>
            </a:r>
            <a:endParaRPr lang="en-US" altLang="en-US" sz="1800" dirty="0">
              <a:latin typeface="Arial" charset="0"/>
            </a:endParaRPr>
          </a:p>
          <a:p>
            <a:r>
              <a:rPr lang="en-US" altLang="en-US" sz="1800" dirty="0" smtClean="0">
                <a:latin typeface="Arial" charset="0"/>
              </a:rPr>
              <a:t>Is to Evaluate </a:t>
            </a:r>
            <a:r>
              <a:rPr lang="en-US" altLang="en-US" sz="1800" dirty="0">
                <a:latin typeface="Arial" charset="0"/>
              </a:rPr>
              <a:t>if RC </a:t>
            </a:r>
            <a:r>
              <a:rPr lang="en-US" altLang="en-US" sz="1800" dirty="0" smtClean="0">
                <a:latin typeface="Arial" charset="0"/>
              </a:rPr>
              <a:t>needs more specific regulations</a:t>
            </a:r>
            <a:r>
              <a:rPr lang="en-US" altLang="en-US" sz="1800" baseline="0" dirty="0" smtClean="0">
                <a:latin typeface="Arial" charset="0"/>
              </a:rPr>
              <a:t> </a:t>
            </a:r>
            <a:r>
              <a:rPr lang="en-US" altLang="en-US" sz="1800" dirty="0" smtClean="0">
                <a:latin typeface="Arial" charset="0"/>
              </a:rPr>
              <a:t>and/or </a:t>
            </a:r>
            <a:r>
              <a:rPr lang="en-US" altLang="en-US" sz="1800" dirty="0">
                <a:latin typeface="Arial" charset="0"/>
              </a:rPr>
              <a:t>to modify existing regulations </a:t>
            </a:r>
            <a:r>
              <a:rPr lang="en-US" altLang="en-US" sz="1800" dirty="0" smtClean="0">
                <a:latin typeface="Arial" charset="0"/>
              </a:rPr>
              <a:t>that deal with remote control operations.</a:t>
            </a:r>
            <a:endParaRPr lang="en-US" altLang="en-US" sz="1800" dirty="0">
              <a:latin typeface="Arial" charset="0"/>
            </a:endParaRPr>
          </a:p>
          <a:p>
            <a:endParaRPr lang="en-US" altLang="en-US" sz="1800" dirty="0">
              <a:latin typeface="Arial" charset="0"/>
            </a:endParaRPr>
          </a:p>
          <a:p>
            <a:r>
              <a:rPr lang="en-US" altLang="en-US" sz="1800" dirty="0" smtClean="0">
                <a:latin typeface="Arial" charset="0"/>
              </a:rPr>
              <a:t>Are the </a:t>
            </a:r>
            <a:r>
              <a:rPr lang="en-US" altLang="en-US" sz="1800" dirty="0">
                <a:latin typeface="Arial" charset="0"/>
              </a:rPr>
              <a:t>current regulations </a:t>
            </a:r>
            <a:r>
              <a:rPr lang="en-US" altLang="en-US" sz="1800" dirty="0" smtClean="0">
                <a:latin typeface="Arial" charset="0"/>
              </a:rPr>
              <a:t>stable, relevant and/or </a:t>
            </a:r>
            <a:r>
              <a:rPr lang="en-US" altLang="en-US" sz="1800" dirty="0">
                <a:latin typeface="Arial" charset="0"/>
              </a:rPr>
              <a:t>hindering. </a:t>
            </a:r>
          </a:p>
          <a:p>
            <a:endParaRPr lang="en-US" altLang="en-US" sz="1800" dirty="0">
              <a:latin typeface="Arial" charset="0"/>
            </a:endParaRPr>
          </a:p>
          <a:p>
            <a:r>
              <a:rPr lang="en-US" altLang="en-US" sz="1800" dirty="0" smtClean="0">
                <a:latin typeface="Arial" charset="0"/>
              </a:rPr>
              <a:t>Look</a:t>
            </a:r>
            <a:r>
              <a:rPr lang="en-US" altLang="en-US" sz="1800" baseline="0" dirty="0" smtClean="0">
                <a:latin typeface="Arial" charset="0"/>
              </a:rPr>
              <a:t> if</a:t>
            </a:r>
            <a:r>
              <a:rPr lang="en-US" altLang="en-US" sz="1800" dirty="0" smtClean="0">
                <a:latin typeface="Arial" charset="0"/>
              </a:rPr>
              <a:t> </a:t>
            </a:r>
            <a:r>
              <a:rPr lang="en-US" altLang="en-US" sz="1800" dirty="0">
                <a:latin typeface="Arial" charset="0"/>
              </a:rPr>
              <a:t>a concentrated “one stop shopping” </a:t>
            </a:r>
            <a:r>
              <a:rPr lang="en-US" altLang="en-US" sz="1800" dirty="0" smtClean="0">
                <a:latin typeface="Arial" charset="0"/>
              </a:rPr>
              <a:t>user friendly document on </a:t>
            </a:r>
            <a:r>
              <a:rPr lang="en-US" altLang="en-US" sz="1800" dirty="0">
                <a:latin typeface="Arial" charset="0"/>
              </a:rPr>
              <a:t>remote control </a:t>
            </a:r>
            <a:r>
              <a:rPr lang="en-US" altLang="en-US" sz="1800" dirty="0" smtClean="0">
                <a:latin typeface="Arial" charset="0"/>
              </a:rPr>
              <a:t>operations is appropriate</a:t>
            </a:r>
            <a:endParaRPr lang="en-US" altLang="en-US" sz="1800" dirty="0">
              <a:latin typeface="Arial" charset="0"/>
            </a:endParaRPr>
          </a:p>
          <a:p>
            <a:endParaRPr lang="en-US" altLang="en-US" sz="1800" dirty="0">
              <a:latin typeface="Arial" charset="0"/>
            </a:endParaRPr>
          </a:p>
          <a:p>
            <a:r>
              <a:rPr lang="en-US" altLang="en-US" sz="1800" dirty="0">
                <a:latin typeface="Arial" charset="0"/>
              </a:rPr>
              <a:t>And/ or a generalized “manual” on </a:t>
            </a:r>
            <a:r>
              <a:rPr lang="en-US" altLang="en-US" sz="1800" dirty="0" smtClean="0">
                <a:latin typeface="Arial" charset="0"/>
              </a:rPr>
              <a:t>RC </a:t>
            </a:r>
            <a:r>
              <a:rPr lang="en-US" altLang="en-US" sz="1800" dirty="0">
                <a:latin typeface="Arial" charset="0"/>
              </a:rPr>
              <a:t>best practices </a:t>
            </a:r>
            <a:r>
              <a:rPr lang="en-US" altLang="en-US" sz="1800" dirty="0" smtClean="0">
                <a:latin typeface="Arial" charset="0"/>
              </a:rPr>
              <a:t>is desired</a:t>
            </a:r>
            <a:endParaRPr lang="en-US" altLang="en-US" sz="1800" dirty="0">
              <a:latin typeface="Arial" charset="0"/>
            </a:endParaRPr>
          </a:p>
        </p:txBody>
      </p:sp>
      <p:sp>
        <p:nvSpPr>
          <p:cNvPr id="43012" name="Slide Number Placeholder 3"/>
          <p:cNvSpPr>
            <a:spLocks noGrp="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70662" indent="-296408" eaLnBrk="0" hangingPunct="0">
              <a:spcBef>
                <a:spcPct val="30000"/>
              </a:spcBef>
              <a:defRPr sz="1200">
                <a:solidFill>
                  <a:schemeClr val="tx1"/>
                </a:solidFill>
                <a:latin typeface="Arial" charset="0"/>
              </a:defRPr>
            </a:lvl2pPr>
            <a:lvl3pPr marL="1185634" indent="-237127" eaLnBrk="0" hangingPunct="0">
              <a:spcBef>
                <a:spcPct val="30000"/>
              </a:spcBef>
              <a:defRPr sz="1200">
                <a:solidFill>
                  <a:schemeClr val="tx1"/>
                </a:solidFill>
                <a:latin typeface="Arial" charset="0"/>
              </a:defRPr>
            </a:lvl3pPr>
            <a:lvl4pPr marL="1659887" indent="-237127" eaLnBrk="0" hangingPunct="0">
              <a:spcBef>
                <a:spcPct val="30000"/>
              </a:spcBef>
              <a:defRPr sz="1200">
                <a:solidFill>
                  <a:schemeClr val="tx1"/>
                </a:solidFill>
                <a:latin typeface="Arial" charset="0"/>
              </a:defRPr>
            </a:lvl4pPr>
            <a:lvl5pPr marL="2134141" indent="-237127" eaLnBrk="0" hangingPunct="0">
              <a:spcBef>
                <a:spcPct val="30000"/>
              </a:spcBef>
              <a:defRPr sz="1200">
                <a:solidFill>
                  <a:schemeClr val="tx1"/>
                </a:solidFill>
                <a:latin typeface="Arial" charset="0"/>
              </a:defRPr>
            </a:lvl5pPr>
            <a:lvl6pPr marL="2608395" indent="-237127" eaLnBrk="0" fontAlgn="base" hangingPunct="0">
              <a:spcBef>
                <a:spcPct val="30000"/>
              </a:spcBef>
              <a:spcAft>
                <a:spcPct val="0"/>
              </a:spcAft>
              <a:defRPr sz="1200">
                <a:solidFill>
                  <a:schemeClr val="tx1"/>
                </a:solidFill>
                <a:latin typeface="Arial" charset="0"/>
              </a:defRPr>
            </a:lvl6pPr>
            <a:lvl7pPr marL="3082648" indent="-237127" eaLnBrk="0" fontAlgn="base" hangingPunct="0">
              <a:spcBef>
                <a:spcPct val="30000"/>
              </a:spcBef>
              <a:spcAft>
                <a:spcPct val="0"/>
              </a:spcAft>
              <a:defRPr sz="1200">
                <a:solidFill>
                  <a:schemeClr val="tx1"/>
                </a:solidFill>
                <a:latin typeface="Arial" charset="0"/>
              </a:defRPr>
            </a:lvl7pPr>
            <a:lvl8pPr marL="3556902" indent="-237127" eaLnBrk="0" fontAlgn="base" hangingPunct="0">
              <a:spcBef>
                <a:spcPct val="30000"/>
              </a:spcBef>
              <a:spcAft>
                <a:spcPct val="0"/>
              </a:spcAft>
              <a:defRPr sz="1200">
                <a:solidFill>
                  <a:schemeClr val="tx1"/>
                </a:solidFill>
                <a:latin typeface="Arial" charset="0"/>
              </a:defRPr>
            </a:lvl8pPr>
            <a:lvl9pPr marL="4031155" indent="-237127"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2D81B4F-E6C7-4112-BAA7-382AA73C8C98}" type="slidenum">
              <a:rPr lang="en-US" altLang="en-US" sz="1300">
                <a:cs typeface="Arial" charset="0"/>
              </a:rPr>
              <a:pPr eaLnBrk="1" hangingPunct="1">
                <a:spcBef>
                  <a:spcPct val="0"/>
                </a:spcBef>
              </a:pPr>
              <a:t>7</a:t>
            </a:fld>
            <a:endParaRPr lang="en-US" altLang="en-US" sz="130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100" dirty="0"/>
              <a:t>This concludes the RCL WG update</a:t>
            </a:r>
          </a:p>
          <a:p>
            <a:endParaRPr lang="en-US" sz="2100" dirty="0"/>
          </a:p>
          <a:p>
            <a:r>
              <a:rPr lang="en-US" sz="2100" dirty="0"/>
              <a:t>Next WG meeting is slated for </a:t>
            </a:r>
            <a:r>
              <a:rPr lang="en-US" sz="2100" dirty="0" smtClean="0"/>
              <a:t>October 13-14, this year</a:t>
            </a:r>
            <a:endParaRPr lang="en-US" sz="2100" dirty="0"/>
          </a:p>
          <a:p>
            <a:endParaRPr lang="en-US" sz="2100" dirty="0"/>
          </a:p>
          <a:p>
            <a:r>
              <a:rPr lang="en-US" sz="2100" dirty="0"/>
              <a:t>Are there any questions</a:t>
            </a:r>
          </a:p>
          <a:p>
            <a:endParaRPr lang="en-US" sz="2100" dirty="0"/>
          </a:p>
          <a:p>
            <a:r>
              <a:rPr lang="en-US" sz="2100" dirty="0"/>
              <a:t>Thank you for your time </a:t>
            </a:r>
          </a:p>
        </p:txBody>
      </p:sp>
      <p:sp>
        <p:nvSpPr>
          <p:cNvPr id="4" name="Slide Number Placeholder 3"/>
          <p:cNvSpPr>
            <a:spLocks noGrp="1"/>
          </p:cNvSpPr>
          <p:nvPr>
            <p:ph type="sldNum" sz="quarter" idx="10"/>
          </p:nvPr>
        </p:nvSpPr>
        <p:spPr/>
        <p:txBody>
          <a:bodyPr/>
          <a:lstStyle/>
          <a:p>
            <a:pPr>
              <a:defRPr/>
            </a:pPr>
            <a:fld id="{BC8E1AEF-BB30-4517-AD17-97D747ED2192}" type="slidenum">
              <a:rPr lang="en-US" altLang="en-US" smtClean="0"/>
              <a:pPr>
                <a:defRPr/>
              </a:pPr>
              <a:t>8</a:t>
            </a:fld>
            <a:endParaRPr lang="en-US" altLang="en-US"/>
          </a:p>
        </p:txBody>
      </p:sp>
    </p:spTree>
    <p:extLst>
      <p:ext uri="{BB962C8B-B14F-4D97-AF65-F5344CB8AC3E}">
        <p14:creationId xmlns:p14="http://schemas.microsoft.com/office/powerpoint/2010/main" val="1785171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82B969E6-D85D-4651-A926-B12436C07E22}" type="slidenum">
              <a:rPr lang="en-US" altLang="en-US"/>
              <a:pPr>
                <a:defRPr/>
              </a:pPr>
              <a:t>‹#›</a:t>
            </a:fld>
            <a:endParaRPr lang="en-US" altLang="en-US"/>
          </a:p>
        </p:txBody>
      </p:sp>
    </p:spTree>
    <p:extLst>
      <p:ext uri="{BB962C8B-B14F-4D97-AF65-F5344CB8AC3E}">
        <p14:creationId xmlns:p14="http://schemas.microsoft.com/office/powerpoint/2010/main" val="243039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6AC39A33-8F03-4E45-8527-A0138C66FC94}" type="slidenum">
              <a:rPr lang="en-US" altLang="en-US"/>
              <a:pPr>
                <a:defRPr/>
              </a:pPr>
              <a:t>‹#›</a:t>
            </a:fld>
            <a:endParaRPr lang="en-US" altLang="en-US"/>
          </a:p>
        </p:txBody>
      </p:sp>
    </p:spTree>
    <p:extLst>
      <p:ext uri="{BB962C8B-B14F-4D97-AF65-F5344CB8AC3E}">
        <p14:creationId xmlns:p14="http://schemas.microsoft.com/office/powerpoint/2010/main" val="4012740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FB2F5BF0-67BD-420C-9CD2-8BD764E8F8FE}" type="slidenum">
              <a:rPr lang="en-US" altLang="en-US"/>
              <a:pPr>
                <a:defRPr/>
              </a:pPr>
              <a:t>‹#›</a:t>
            </a:fld>
            <a:endParaRPr lang="en-US" altLang="en-US"/>
          </a:p>
        </p:txBody>
      </p:sp>
    </p:spTree>
    <p:extLst>
      <p:ext uri="{BB962C8B-B14F-4D97-AF65-F5344CB8AC3E}">
        <p14:creationId xmlns:p14="http://schemas.microsoft.com/office/powerpoint/2010/main" val="2998912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1"/>
          </p:nvPr>
        </p:nvSpPr>
        <p:spPr>
          <a:ln/>
        </p:spPr>
        <p:txBody>
          <a:bodyPr/>
          <a:lstStyle>
            <a:lvl1pPr>
              <a:defRPr/>
            </a:lvl1pPr>
          </a:lstStyle>
          <a:p>
            <a:pPr>
              <a:defRPr/>
            </a:pPr>
            <a:fld id="{610A1754-C251-451E-A4E7-B66E4C94784C}" type="slidenum">
              <a:rPr lang="en-US" altLang="en-US"/>
              <a:pPr>
                <a:defRPr/>
              </a:pPr>
              <a:t>‹#›</a:t>
            </a:fld>
            <a:endParaRPr lang="en-US" altLang="en-US"/>
          </a:p>
        </p:txBody>
      </p:sp>
    </p:spTree>
    <p:extLst>
      <p:ext uri="{BB962C8B-B14F-4D97-AF65-F5344CB8AC3E}">
        <p14:creationId xmlns:p14="http://schemas.microsoft.com/office/powerpoint/2010/main" val="617071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8" name="Slide Number Placeholder 5"/>
          <p:cNvSpPr>
            <a:spLocks noGrp="1" noChangeArrowheads="1"/>
          </p:cNvSpPr>
          <p:nvPr>
            <p:ph type="sldNum" sz="quarter" idx="11"/>
          </p:nvPr>
        </p:nvSpPr>
        <p:spPr>
          <a:ln/>
        </p:spPr>
        <p:txBody>
          <a:bodyPr/>
          <a:lstStyle>
            <a:lvl1pPr>
              <a:defRPr/>
            </a:lvl1pPr>
          </a:lstStyle>
          <a:p>
            <a:pPr>
              <a:defRPr/>
            </a:pPr>
            <a:fld id="{5886368A-F3E0-4622-96BD-829DEF0397F6}" type="slidenum">
              <a:rPr lang="en-US" altLang="en-US"/>
              <a:pPr>
                <a:defRPr/>
              </a:pPr>
              <a:t>‹#›</a:t>
            </a:fld>
            <a:endParaRPr lang="en-US" altLang="en-US"/>
          </a:p>
        </p:txBody>
      </p:sp>
    </p:spTree>
    <p:extLst>
      <p:ext uri="{BB962C8B-B14F-4D97-AF65-F5344CB8AC3E}">
        <p14:creationId xmlns:p14="http://schemas.microsoft.com/office/powerpoint/2010/main" val="1262344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4" name="Slide Number Placeholder 5"/>
          <p:cNvSpPr>
            <a:spLocks noGrp="1" noChangeArrowheads="1"/>
          </p:cNvSpPr>
          <p:nvPr>
            <p:ph type="sldNum" sz="quarter" idx="11"/>
          </p:nvPr>
        </p:nvSpPr>
        <p:spPr>
          <a:ln/>
        </p:spPr>
        <p:txBody>
          <a:bodyPr/>
          <a:lstStyle>
            <a:lvl1pPr>
              <a:defRPr/>
            </a:lvl1pPr>
          </a:lstStyle>
          <a:p>
            <a:pPr>
              <a:defRPr/>
            </a:pPr>
            <a:fld id="{B2CBA450-DDC0-46CC-A28E-ED0DFC0DF222}" type="slidenum">
              <a:rPr lang="en-US" altLang="en-US"/>
              <a:pPr>
                <a:defRPr/>
              </a:pPr>
              <a:t>‹#›</a:t>
            </a:fld>
            <a:endParaRPr lang="en-US" altLang="en-US"/>
          </a:p>
        </p:txBody>
      </p:sp>
    </p:spTree>
    <p:extLst>
      <p:ext uri="{BB962C8B-B14F-4D97-AF65-F5344CB8AC3E}">
        <p14:creationId xmlns:p14="http://schemas.microsoft.com/office/powerpoint/2010/main" val="4048135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3" name="Slide Number Placeholder 5"/>
          <p:cNvSpPr>
            <a:spLocks noGrp="1" noChangeArrowheads="1"/>
          </p:cNvSpPr>
          <p:nvPr>
            <p:ph type="sldNum" sz="quarter" idx="11"/>
          </p:nvPr>
        </p:nvSpPr>
        <p:spPr>
          <a:ln/>
        </p:spPr>
        <p:txBody>
          <a:bodyPr/>
          <a:lstStyle>
            <a:lvl1pPr>
              <a:defRPr/>
            </a:lvl1pPr>
          </a:lstStyle>
          <a:p>
            <a:pPr>
              <a:defRPr/>
            </a:pPr>
            <a:fld id="{23F85E8E-4C34-477F-942D-6341498F3B87}" type="slidenum">
              <a:rPr lang="en-US" altLang="en-US"/>
              <a:pPr>
                <a:defRPr/>
              </a:pPr>
              <a:t>‹#›</a:t>
            </a:fld>
            <a:endParaRPr lang="en-US" altLang="en-US"/>
          </a:p>
        </p:txBody>
      </p:sp>
    </p:spTree>
    <p:extLst>
      <p:ext uri="{BB962C8B-B14F-4D97-AF65-F5344CB8AC3E}">
        <p14:creationId xmlns:p14="http://schemas.microsoft.com/office/powerpoint/2010/main" val="1271695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1"/>
          </p:nvPr>
        </p:nvSpPr>
        <p:spPr>
          <a:ln/>
        </p:spPr>
        <p:txBody>
          <a:bodyPr/>
          <a:lstStyle>
            <a:lvl1pPr>
              <a:defRPr/>
            </a:lvl1pPr>
          </a:lstStyle>
          <a:p>
            <a:pPr>
              <a:defRPr/>
            </a:pPr>
            <a:fld id="{DAA42E50-C369-406A-91B9-89FC5589B6E6}" type="slidenum">
              <a:rPr lang="en-US" altLang="en-US"/>
              <a:pPr>
                <a:defRPr/>
              </a:pPr>
              <a:t>‹#›</a:t>
            </a:fld>
            <a:endParaRPr lang="en-US" altLang="en-US"/>
          </a:p>
        </p:txBody>
      </p:sp>
    </p:spTree>
    <p:extLst>
      <p:ext uri="{BB962C8B-B14F-4D97-AF65-F5344CB8AC3E}">
        <p14:creationId xmlns:p14="http://schemas.microsoft.com/office/powerpoint/2010/main" val="2722535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1"/>
          </p:nvPr>
        </p:nvSpPr>
        <p:spPr>
          <a:ln/>
        </p:spPr>
        <p:txBody>
          <a:bodyPr/>
          <a:lstStyle>
            <a:lvl1pPr>
              <a:defRPr/>
            </a:lvl1pPr>
          </a:lstStyle>
          <a:p>
            <a:pPr>
              <a:defRPr/>
            </a:pPr>
            <a:fld id="{B0C6AFCC-72A4-4911-B105-E60ACA41CF27}" type="slidenum">
              <a:rPr lang="en-US" altLang="en-US"/>
              <a:pPr>
                <a:defRPr/>
              </a:pPr>
              <a:t>‹#›</a:t>
            </a:fld>
            <a:endParaRPr lang="en-US" altLang="en-US"/>
          </a:p>
        </p:txBody>
      </p:sp>
    </p:spTree>
    <p:extLst>
      <p:ext uri="{BB962C8B-B14F-4D97-AF65-F5344CB8AC3E}">
        <p14:creationId xmlns:p14="http://schemas.microsoft.com/office/powerpoint/2010/main" val="1365822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621768DF-DDBA-4E64-ACCF-F170E8A3A2AE}" type="slidenum">
              <a:rPr lang="en-US" altLang="en-US"/>
              <a:pPr>
                <a:defRPr/>
              </a:pPr>
              <a:t>‹#›</a:t>
            </a:fld>
            <a:endParaRPr lang="en-US" altLang="en-US"/>
          </a:p>
        </p:txBody>
      </p:sp>
    </p:spTree>
    <p:extLst>
      <p:ext uri="{BB962C8B-B14F-4D97-AF65-F5344CB8AC3E}">
        <p14:creationId xmlns:p14="http://schemas.microsoft.com/office/powerpoint/2010/main" val="138484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9A4A9229-224A-4D68-B00F-389B5784475F}" type="slidenum">
              <a:rPr lang="en-US" altLang="en-US"/>
              <a:pPr>
                <a:defRPr/>
              </a:pPr>
              <a:t>‹#›</a:t>
            </a:fld>
            <a:endParaRPr lang="en-US" altLang="en-US"/>
          </a:p>
        </p:txBody>
      </p:sp>
    </p:spTree>
    <p:extLst>
      <p:ext uri="{BB962C8B-B14F-4D97-AF65-F5344CB8AC3E}">
        <p14:creationId xmlns:p14="http://schemas.microsoft.com/office/powerpoint/2010/main" val="22250757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0599236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804506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42014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6875" y="1154113"/>
            <a:ext cx="1927225"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154113"/>
            <a:ext cx="1928813"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49576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644714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6538944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610771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723479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3406439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947537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3" y="514350"/>
            <a:ext cx="2087562" cy="57753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6875" y="514350"/>
            <a:ext cx="6110288" cy="5775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746842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592364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258290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2711486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6875" y="1154113"/>
            <a:ext cx="1927225" cy="4778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154113"/>
            <a:ext cx="1928813" cy="4778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511523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418539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777986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6162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961015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754294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03890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423863"/>
            <a:ext cx="2079625" cy="55086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6875" y="423863"/>
            <a:ext cx="6089650" cy="55086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994704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6445388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314789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751198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6875" y="1154113"/>
            <a:ext cx="1927225"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154113"/>
            <a:ext cx="1928813"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6935511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611800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7858383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8652811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2164140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798333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195322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9075" y="479425"/>
            <a:ext cx="2057400" cy="5810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6875" y="479425"/>
            <a:ext cx="6019800" cy="5810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6047692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F17E24AD-F4B0-47BF-93FE-0CA328538B01}" type="slidenum">
              <a:rPr lang="en-US" altLang="en-US"/>
              <a:pPr>
                <a:defRPr/>
              </a:pPr>
              <a:t>‹#›</a:t>
            </a:fld>
            <a:endParaRPr lang="en-US" altLang="en-US"/>
          </a:p>
        </p:txBody>
      </p:sp>
    </p:spTree>
    <p:extLst>
      <p:ext uri="{BB962C8B-B14F-4D97-AF65-F5344CB8AC3E}">
        <p14:creationId xmlns:p14="http://schemas.microsoft.com/office/powerpoint/2010/main" val="40644092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5CD62D6E-B598-4AAD-9D11-0D6A8C774F10}" type="slidenum">
              <a:rPr lang="en-US" altLang="en-US"/>
              <a:pPr>
                <a:defRPr/>
              </a:pPr>
              <a:t>‹#›</a:t>
            </a:fld>
            <a:endParaRPr lang="en-US" altLang="en-US"/>
          </a:p>
        </p:txBody>
      </p:sp>
    </p:spTree>
    <p:extLst>
      <p:ext uri="{BB962C8B-B14F-4D97-AF65-F5344CB8AC3E}">
        <p14:creationId xmlns:p14="http://schemas.microsoft.com/office/powerpoint/2010/main" val="18967213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28B91920-3291-48FB-AF0A-CE9C72F0B489}" type="slidenum">
              <a:rPr lang="en-US" altLang="en-US"/>
              <a:pPr>
                <a:defRPr/>
              </a:pPr>
              <a:t>‹#›</a:t>
            </a:fld>
            <a:endParaRPr lang="en-US" altLang="en-US"/>
          </a:p>
        </p:txBody>
      </p:sp>
    </p:spTree>
    <p:extLst>
      <p:ext uri="{BB962C8B-B14F-4D97-AF65-F5344CB8AC3E}">
        <p14:creationId xmlns:p14="http://schemas.microsoft.com/office/powerpoint/2010/main" val="39997709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1"/>
          </p:nvPr>
        </p:nvSpPr>
        <p:spPr>
          <a:ln/>
        </p:spPr>
        <p:txBody>
          <a:bodyPr/>
          <a:lstStyle>
            <a:lvl1pPr>
              <a:defRPr/>
            </a:lvl1pPr>
          </a:lstStyle>
          <a:p>
            <a:pPr>
              <a:defRPr/>
            </a:pPr>
            <a:fld id="{DCACB365-32D7-4BF3-80C8-4A686ABCD4A3}" type="slidenum">
              <a:rPr lang="en-US" altLang="en-US"/>
              <a:pPr>
                <a:defRPr/>
              </a:pPr>
              <a:t>‹#›</a:t>
            </a:fld>
            <a:endParaRPr lang="en-US" altLang="en-US"/>
          </a:p>
        </p:txBody>
      </p:sp>
    </p:spTree>
    <p:extLst>
      <p:ext uri="{BB962C8B-B14F-4D97-AF65-F5344CB8AC3E}">
        <p14:creationId xmlns:p14="http://schemas.microsoft.com/office/powerpoint/2010/main" val="164628332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8" name="Slide Number Placeholder 5"/>
          <p:cNvSpPr>
            <a:spLocks noGrp="1" noChangeArrowheads="1"/>
          </p:cNvSpPr>
          <p:nvPr>
            <p:ph type="sldNum" sz="quarter" idx="11"/>
          </p:nvPr>
        </p:nvSpPr>
        <p:spPr>
          <a:ln/>
        </p:spPr>
        <p:txBody>
          <a:bodyPr/>
          <a:lstStyle>
            <a:lvl1pPr>
              <a:defRPr/>
            </a:lvl1pPr>
          </a:lstStyle>
          <a:p>
            <a:pPr>
              <a:defRPr/>
            </a:pPr>
            <a:fld id="{8CAE0AB6-2493-4D6E-9326-56B82CB28A0C}" type="slidenum">
              <a:rPr lang="en-US" altLang="en-US"/>
              <a:pPr>
                <a:defRPr/>
              </a:pPr>
              <a:t>‹#›</a:t>
            </a:fld>
            <a:endParaRPr lang="en-US" altLang="en-US"/>
          </a:p>
        </p:txBody>
      </p:sp>
    </p:spTree>
    <p:extLst>
      <p:ext uri="{BB962C8B-B14F-4D97-AF65-F5344CB8AC3E}">
        <p14:creationId xmlns:p14="http://schemas.microsoft.com/office/powerpoint/2010/main" val="16258006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4" name="Slide Number Placeholder 5"/>
          <p:cNvSpPr>
            <a:spLocks noGrp="1" noChangeArrowheads="1"/>
          </p:cNvSpPr>
          <p:nvPr>
            <p:ph type="sldNum" sz="quarter" idx="11"/>
          </p:nvPr>
        </p:nvSpPr>
        <p:spPr>
          <a:ln/>
        </p:spPr>
        <p:txBody>
          <a:bodyPr/>
          <a:lstStyle>
            <a:lvl1pPr>
              <a:defRPr/>
            </a:lvl1pPr>
          </a:lstStyle>
          <a:p>
            <a:pPr>
              <a:defRPr/>
            </a:pPr>
            <a:fld id="{3F91CC98-AA7B-483B-A818-D962F9796576}" type="slidenum">
              <a:rPr lang="en-US" altLang="en-US"/>
              <a:pPr>
                <a:defRPr/>
              </a:pPr>
              <a:t>‹#›</a:t>
            </a:fld>
            <a:endParaRPr lang="en-US" altLang="en-US"/>
          </a:p>
        </p:txBody>
      </p:sp>
    </p:spTree>
    <p:extLst>
      <p:ext uri="{BB962C8B-B14F-4D97-AF65-F5344CB8AC3E}">
        <p14:creationId xmlns:p14="http://schemas.microsoft.com/office/powerpoint/2010/main" val="400677089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3" name="Slide Number Placeholder 5"/>
          <p:cNvSpPr>
            <a:spLocks noGrp="1" noChangeArrowheads="1"/>
          </p:cNvSpPr>
          <p:nvPr>
            <p:ph type="sldNum" sz="quarter" idx="11"/>
          </p:nvPr>
        </p:nvSpPr>
        <p:spPr>
          <a:ln/>
        </p:spPr>
        <p:txBody>
          <a:bodyPr/>
          <a:lstStyle>
            <a:lvl1pPr>
              <a:defRPr/>
            </a:lvl1pPr>
          </a:lstStyle>
          <a:p>
            <a:pPr>
              <a:defRPr/>
            </a:pPr>
            <a:fld id="{B351BCB9-9466-4E96-A7E2-FBC7C8461A32}" type="slidenum">
              <a:rPr lang="en-US" altLang="en-US"/>
              <a:pPr>
                <a:defRPr/>
              </a:pPr>
              <a:t>‹#›</a:t>
            </a:fld>
            <a:endParaRPr lang="en-US" altLang="en-US"/>
          </a:p>
        </p:txBody>
      </p:sp>
    </p:spTree>
    <p:extLst>
      <p:ext uri="{BB962C8B-B14F-4D97-AF65-F5344CB8AC3E}">
        <p14:creationId xmlns:p14="http://schemas.microsoft.com/office/powerpoint/2010/main" val="220208866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1"/>
          </p:nvPr>
        </p:nvSpPr>
        <p:spPr>
          <a:ln/>
        </p:spPr>
        <p:txBody>
          <a:bodyPr/>
          <a:lstStyle>
            <a:lvl1pPr>
              <a:defRPr/>
            </a:lvl1pPr>
          </a:lstStyle>
          <a:p>
            <a:pPr>
              <a:defRPr/>
            </a:pPr>
            <a:fld id="{A95D831B-0C79-479A-9FD8-A22B1C52FF6C}" type="slidenum">
              <a:rPr lang="en-US" altLang="en-US"/>
              <a:pPr>
                <a:defRPr/>
              </a:pPr>
              <a:t>‹#›</a:t>
            </a:fld>
            <a:endParaRPr lang="en-US" altLang="en-US"/>
          </a:p>
        </p:txBody>
      </p:sp>
    </p:spTree>
    <p:extLst>
      <p:ext uri="{BB962C8B-B14F-4D97-AF65-F5344CB8AC3E}">
        <p14:creationId xmlns:p14="http://schemas.microsoft.com/office/powerpoint/2010/main" val="21578909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1"/>
          </p:nvPr>
        </p:nvSpPr>
        <p:spPr>
          <a:ln/>
        </p:spPr>
        <p:txBody>
          <a:bodyPr/>
          <a:lstStyle>
            <a:lvl1pPr>
              <a:defRPr/>
            </a:lvl1pPr>
          </a:lstStyle>
          <a:p>
            <a:pPr>
              <a:defRPr/>
            </a:pPr>
            <a:fld id="{65FB0B24-21E6-45AA-BD2D-D3EF674B8661}" type="slidenum">
              <a:rPr lang="en-US" altLang="en-US"/>
              <a:pPr>
                <a:defRPr/>
              </a:pPr>
              <a:t>‹#›</a:t>
            </a:fld>
            <a:endParaRPr lang="en-US" altLang="en-US"/>
          </a:p>
        </p:txBody>
      </p:sp>
    </p:spTree>
    <p:extLst>
      <p:ext uri="{BB962C8B-B14F-4D97-AF65-F5344CB8AC3E}">
        <p14:creationId xmlns:p14="http://schemas.microsoft.com/office/powerpoint/2010/main" val="261639869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297C405D-C16C-4602-9452-12374766E7C9}" type="slidenum">
              <a:rPr lang="en-US" altLang="en-US"/>
              <a:pPr>
                <a:defRPr/>
              </a:pPr>
              <a:t>‹#›</a:t>
            </a:fld>
            <a:endParaRPr lang="en-US" altLang="en-US"/>
          </a:p>
        </p:txBody>
      </p:sp>
    </p:spTree>
    <p:extLst>
      <p:ext uri="{BB962C8B-B14F-4D97-AF65-F5344CB8AC3E}">
        <p14:creationId xmlns:p14="http://schemas.microsoft.com/office/powerpoint/2010/main" val="8572985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noChangeArrowheads="1"/>
          </p:cNvSpPr>
          <p:nvPr>
            <p:ph type="ftr" sz="quarter" idx="10"/>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1"/>
          </p:nvPr>
        </p:nvSpPr>
        <p:spPr>
          <a:ln/>
        </p:spPr>
        <p:txBody>
          <a:bodyPr/>
          <a:lstStyle>
            <a:lvl1pPr>
              <a:defRPr/>
            </a:lvl1pPr>
          </a:lstStyle>
          <a:p>
            <a:pPr>
              <a:defRPr/>
            </a:pPr>
            <a:fld id="{718C91AD-A4FD-4705-9AEE-89435DFE2201}" type="slidenum">
              <a:rPr lang="en-US" altLang="en-US"/>
              <a:pPr>
                <a:defRPr/>
              </a:pPr>
              <a:t>‹#›</a:t>
            </a:fld>
            <a:endParaRPr lang="en-US" altLang="en-US"/>
          </a:p>
        </p:txBody>
      </p:sp>
    </p:spTree>
    <p:extLst>
      <p:ext uri="{BB962C8B-B14F-4D97-AF65-F5344CB8AC3E}">
        <p14:creationId xmlns:p14="http://schemas.microsoft.com/office/powerpoint/2010/main" val="25600948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7C41EEAA-7248-4294-9C71-AAB29B56AACB}"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2087407A-F4E0-4A20-9424-9585606E78D9}" type="slidenum">
              <a:rPr lang="en-US" altLang="en-US"/>
              <a:pPr>
                <a:defRPr/>
              </a:pPr>
              <a:t>‹#›</a:t>
            </a:fld>
            <a:endParaRPr lang="en-US" altLang="en-US"/>
          </a:p>
        </p:txBody>
      </p:sp>
    </p:spTree>
    <p:extLst>
      <p:ext uri="{BB962C8B-B14F-4D97-AF65-F5344CB8AC3E}">
        <p14:creationId xmlns:p14="http://schemas.microsoft.com/office/powerpoint/2010/main" val="368113302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AA61C215-51FB-4D62-BA29-C473E205701A}"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274C712F-87F3-4BBD-A5D8-12A4A4F75AA2}" type="slidenum">
              <a:rPr lang="en-US" altLang="en-US"/>
              <a:pPr>
                <a:defRPr/>
              </a:pPr>
              <a:t>‹#›</a:t>
            </a:fld>
            <a:endParaRPr lang="en-US" altLang="en-US"/>
          </a:p>
        </p:txBody>
      </p:sp>
    </p:spTree>
    <p:extLst>
      <p:ext uri="{BB962C8B-B14F-4D97-AF65-F5344CB8AC3E}">
        <p14:creationId xmlns:p14="http://schemas.microsoft.com/office/powerpoint/2010/main" val="367979151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noChangeArrowheads="1"/>
          </p:cNvSpPr>
          <p:nvPr>
            <p:ph type="dt" sz="half" idx="10"/>
          </p:nvPr>
        </p:nvSpPr>
        <p:spPr>
          <a:ln/>
        </p:spPr>
        <p:txBody>
          <a:bodyPr/>
          <a:lstStyle>
            <a:lvl1pPr>
              <a:defRPr/>
            </a:lvl1pPr>
          </a:lstStyle>
          <a:p>
            <a:pPr>
              <a:defRPr/>
            </a:pPr>
            <a:fld id="{5C086B64-6F88-4D29-A55E-DFBAA034CE89}"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B5DCD2A3-913F-4D66-9E8D-D8CD1078DDD3}" type="slidenum">
              <a:rPr lang="en-US" altLang="en-US"/>
              <a:pPr>
                <a:defRPr/>
              </a:pPr>
              <a:t>‹#›</a:t>
            </a:fld>
            <a:endParaRPr lang="en-US" altLang="en-US"/>
          </a:p>
        </p:txBody>
      </p:sp>
    </p:spTree>
    <p:extLst>
      <p:ext uri="{BB962C8B-B14F-4D97-AF65-F5344CB8AC3E}">
        <p14:creationId xmlns:p14="http://schemas.microsoft.com/office/powerpoint/2010/main" val="130625284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noChangeArrowheads="1"/>
          </p:cNvSpPr>
          <p:nvPr>
            <p:ph type="dt" sz="half" idx="10"/>
          </p:nvPr>
        </p:nvSpPr>
        <p:spPr>
          <a:ln/>
        </p:spPr>
        <p:txBody>
          <a:bodyPr/>
          <a:lstStyle>
            <a:lvl1pPr>
              <a:defRPr/>
            </a:lvl1pPr>
          </a:lstStyle>
          <a:p>
            <a:pPr>
              <a:defRPr/>
            </a:pPr>
            <a:fld id="{BC74D4D8-6365-4EE6-B791-F60CA1FD3666}"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8BAD2E76-2325-4EAE-8542-792A5236D556}" type="slidenum">
              <a:rPr lang="en-US" altLang="en-US"/>
              <a:pPr>
                <a:defRPr/>
              </a:pPr>
              <a:t>‹#›</a:t>
            </a:fld>
            <a:endParaRPr lang="en-US" altLang="en-US"/>
          </a:p>
        </p:txBody>
      </p:sp>
    </p:spTree>
    <p:extLst>
      <p:ext uri="{BB962C8B-B14F-4D97-AF65-F5344CB8AC3E}">
        <p14:creationId xmlns:p14="http://schemas.microsoft.com/office/powerpoint/2010/main" val="10574704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noChangeArrowheads="1"/>
          </p:cNvSpPr>
          <p:nvPr>
            <p:ph type="dt" sz="half" idx="10"/>
          </p:nvPr>
        </p:nvSpPr>
        <p:spPr>
          <a:ln/>
        </p:spPr>
        <p:txBody>
          <a:bodyPr/>
          <a:lstStyle>
            <a:lvl1pPr>
              <a:defRPr/>
            </a:lvl1pPr>
          </a:lstStyle>
          <a:p>
            <a:pPr>
              <a:defRPr/>
            </a:pPr>
            <a:fld id="{3BFF0E8D-B01C-4707-A87E-3D0744AD6F1E}" type="datetime1">
              <a:rPr lang="en-US" altLang="en-US"/>
              <a:pPr>
                <a:defRPr/>
              </a:pPr>
              <a:t>9/1/2016</a:t>
            </a:fld>
            <a:endParaRPr lang="en-US" altLang="en-US"/>
          </a:p>
        </p:txBody>
      </p:sp>
      <p:sp>
        <p:nvSpPr>
          <p:cNvPr id="8"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5"/>
          <p:cNvSpPr>
            <a:spLocks noGrp="1" noChangeArrowheads="1"/>
          </p:cNvSpPr>
          <p:nvPr>
            <p:ph type="sldNum" sz="quarter" idx="12"/>
          </p:nvPr>
        </p:nvSpPr>
        <p:spPr>
          <a:ln/>
        </p:spPr>
        <p:txBody>
          <a:bodyPr/>
          <a:lstStyle>
            <a:lvl1pPr>
              <a:defRPr/>
            </a:lvl1pPr>
          </a:lstStyle>
          <a:p>
            <a:pPr>
              <a:defRPr/>
            </a:pPr>
            <a:fld id="{DD52C280-731A-499C-8F04-5C8BE5D6010C}" type="slidenum">
              <a:rPr lang="en-US" altLang="en-US"/>
              <a:pPr>
                <a:defRPr/>
              </a:pPr>
              <a:t>‹#›</a:t>
            </a:fld>
            <a:endParaRPr lang="en-US" altLang="en-US"/>
          </a:p>
        </p:txBody>
      </p:sp>
    </p:spTree>
    <p:extLst>
      <p:ext uri="{BB962C8B-B14F-4D97-AF65-F5344CB8AC3E}">
        <p14:creationId xmlns:p14="http://schemas.microsoft.com/office/powerpoint/2010/main" val="303849859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noChangeArrowheads="1"/>
          </p:cNvSpPr>
          <p:nvPr>
            <p:ph type="dt" sz="half" idx="10"/>
          </p:nvPr>
        </p:nvSpPr>
        <p:spPr>
          <a:ln/>
        </p:spPr>
        <p:txBody>
          <a:bodyPr/>
          <a:lstStyle>
            <a:lvl1pPr>
              <a:defRPr/>
            </a:lvl1pPr>
          </a:lstStyle>
          <a:p>
            <a:pPr>
              <a:defRPr/>
            </a:pPr>
            <a:fld id="{2B6D21FF-4129-49D4-9774-0F52003277D4}" type="datetime1">
              <a:rPr lang="en-US" altLang="en-US"/>
              <a:pPr>
                <a:defRPr/>
              </a:pPr>
              <a:t>9/1/2016</a:t>
            </a:fld>
            <a:endParaRPr lang="en-US" altLang="en-US"/>
          </a:p>
        </p:txBody>
      </p:sp>
      <p:sp>
        <p:nvSpPr>
          <p:cNvPr id="4"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2"/>
          </p:nvPr>
        </p:nvSpPr>
        <p:spPr>
          <a:ln/>
        </p:spPr>
        <p:txBody>
          <a:bodyPr/>
          <a:lstStyle>
            <a:lvl1pPr>
              <a:defRPr/>
            </a:lvl1pPr>
          </a:lstStyle>
          <a:p>
            <a:pPr>
              <a:defRPr/>
            </a:pPr>
            <a:fld id="{88D732E1-C2E2-46A8-AC96-771879B531E2}" type="slidenum">
              <a:rPr lang="en-US" altLang="en-US"/>
              <a:pPr>
                <a:defRPr/>
              </a:pPr>
              <a:t>‹#›</a:t>
            </a:fld>
            <a:endParaRPr lang="en-US" altLang="en-US"/>
          </a:p>
        </p:txBody>
      </p:sp>
    </p:spTree>
    <p:extLst>
      <p:ext uri="{BB962C8B-B14F-4D97-AF65-F5344CB8AC3E}">
        <p14:creationId xmlns:p14="http://schemas.microsoft.com/office/powerpoint/2010/main" val="244137849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noChangeArrowheads="1"/>
          </p:cNvSpPr>
          <p:nvPr>
            <p:ph type="dt" sz="half" idx="10"/>
          </p:nvPr>
        </p:nvSpPr>
        <p:spPr>
          <a:ln/>
        </p:spPr>
        <p:txBody>
          <a:bodyPr/>
          <a:lstStyle>
            <a:lvl1pPr>
              <a:defRPr/>
            </a:lvl1pPr>
          </a:lstStyle>
          <a:p>
            <a:pPr>
              <a:defRPr/>
            </a:pPr>
            <a:fld id="{9E2D556B-F20E-43D3-84FF-8BBB5DED08F9}" type="datetime1">
              <a:rPr lang="en-US" altLang="en-US"/>
              <a:pPr>
                <a:defRPr/>
              </a:pPr>
              <a:t>9/1/2016</a:t>
            </a:fld>
            <a:endParaRPr lang="en-US" altLang="en-US"/>
          </a:p>
        </p:txBody>
      </p:sp>
      <p:sp>
        <p:nvSpPr>
          <p:cNvPr id="3"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5"/>
          <p:cNvSpPr>
            <a:spLocks noGrp="1" noChangeArrowheads="1"/>
          </p:cNvSpPr>
          <p:nvPr>
            <p:ph type="sldNum" sz="quarter" idx="12"/>
          </p:nvPr>
        </p:nvSpPr>
        <p:spPr>
          <a:ln/>
        </p:spPr>
        <p:txBody>
          <a:bodyPr/>
          <a:lstStyle>
            <a:lvl1pPr>
              <a:defRPr/>
            </a:lvl1pPr>
          </a:lstStyle>
          <a:p>
            <a:pPr>
              <a:defRPr/>
            </a:pPr>
            <a:fld id="{6B22300C-1A78-4FCC-AE41-1119D58F2692}" type="slidenum">
              <a:rPr lang="en-US" altLang="en-US"/>
              <a:pPr>
                <a:defRPr/>
              </a:pPr>
              <a:t>‹#›</a:t>
            </a:fld>
            <a:endParaRPr lang="en-US" altLang="en-US"/>
          </a:p>
        </p:txBody>
      </p:sp>
    </p:spTree>
    <p:extLst>
      <p:ext uri="{BB962C8B-B14F-4D97-AF65-F5344CB8AC3E}">
        <p14:creationId xmlns:p14="http://schemas.microsoft.com/office/powerpoint/2010/main" val="106055264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noChangeArrowheads="1"/>
          </p:cNvSpPr>
          <p:nvPr>
            <p:ph type="dt" sz="half" idx="10"/>
          </p:nvPr>
        </p:nvSpPr>
        <p:spPr>
          <a:ln/>
        </p:spPr>
        <p:txBody>
          <a:bodyPr/>
          <a:lstStyle>
            <a:lvl1pPr>
              <a:defRPr/>
            </a:lvl1pPr>
          </a:lstStyle>
          <a:p>
            <a:pPr>
              <a:defRPr/>
            </a:pPr>
            <a:fld id="{68D7805D-B130-49C7-BBDD-DDCCBE4D28A0}"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890C41ED-DFE4-4BF9-86D7-E3001264C6F6}" type="slidenum">
              <a:rPr lang="en-US" altLang="en-US"/>
              <a:pPr>
                <a:defRPr/>
              </a:pPr>
              <a:t>‹#›</a:t>
            </a:fld>
            <a:endParaRPr lang="en-US" altLang="en-US"/>
          </a:p>
        </p:txBody>
      </p:sp>
    </p:spTree>
    <p:extLst>
      <p:ext uri="{BB962C8B-B14F-4D97-AF65-F5344CB8AC3E}">
        <p14:creationId xmlns:p14="http://schemas.microsoft.com/office/powerpoint/2010/main" val="2476570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noChangeArrowheads="1"/>
          </p:cNvSpPr>
          <p:nvPr>
            <p:ph type="dt" sz="half" idx="10"/>
          </p:nvPr>
        </p:nvSpPr>
        <p:spPr>
          <a:ln/>
        </p:spPr>
        <p:txBody>
          <a:bodyPr/>
          <a:lstStyle>
            <a:lvl1pPr>
              <a:defRPr/>
            </a:lvl1pPr>
          </a:lstStyle>
          <a:p>
            <a:pPr>
              <a:defRPr/>
            </a:pPr>
            <a:fld id="{B895DD94-B748-4413-944E-595BCDA97B2A}"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C7DD6B7B-E261-4730-8CDD-DEA5C09A22A7}" type="slidenum">
              <a:rPr lang="en-US" altLang="en-US"/>
              <a:pPr>
                <a:defRPr/>
              </a:pPr>
              <a:t>‹#›</a:t>
            </a:fld>
            <a:endParaRPr lang="en-US" altLang="en-US"/>
          </a:p>
        </p:txBody>
      </p:sp>
    </p:spTree>
    <p:extLst>
      <p:ext uri="{BB962C8B-B14F-4D97-AF65-F5344CB8AC3E}">
        <p14:creationId xmlns:p14="http://schemas.microsoft.com/office/powerpoint/2010/main" val="118072394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596971BC-3997-4303-880A-44FD4D71532D}"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411B6EB1-3726-484A-B284-B7CAC6EA79D5}" type="slidenum">
              <a:rPr lang="en-US" altLang="en-US"/>
              <a:pPr>
                <a:defRPr/>
              </a:pPr>
              <a:t>‹#›</a:t>
            </a:fld>
            <a:endParaRPr lang="en-US" altLang="en-US"/>
          </a:p>
        </p:txBody>
      </p:sp>
    </p:spTree>
    <p:extLst>
      <p:ext uri="{BB962C8B-B14F-4D97-AF65-F5344CB8AC3E}">
        <p14:creationId xmlns:p14="http://schemas.microsoft.com/office/powerpoint/2010/main" val="26369083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967AB96D-E3D6-453E-B027-59DE86C2510B}"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A99FB5B7-F7AF-487B-B6C5-0FDC29799DB7}" type="slidenum">
              <a:rPr lang="en-US" altLang="en-US"/>
              <a:pPr>
                <a:defRPr/>
              </a:pPr>
              <a:t>‹#›</a:t>
            </a:fld>
            <a:endParaRPr lang="en-US" altLang="en-US"/>
          </a:p>
        </p:txBody>
      </p:sp>
    </p:spTree>
    <p:extLst>
      <p:ext uri="{BB962C8B-B14F-4D97-AF65-F5344CB8AC3E}">
        <p14:creationId xmlns:p14="http://schemas.microsoft.com/office/powerpoint/2010/main" val="308755488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DA481325-0728-471E-A0B0-5636D1859C7F}"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896CC696-E68C-414E-A01E-C57EC1BF9A2F}" type="slidenum">
              <a:rPr lang="en-US" altLang="en-US"/>
              <a:pPr>
                <a:defRPr/>
              </a:pPr>
              <a:t>‹#›</a:t>
            </a:fld>
            <a:endParaRPr lang="en-US" altLang="en-US"/>
          </a:p>
        </p:txBody>
      </p:sp>
    </p:spTree>
    <p:extLst>
      <p:ext uri="{BB962C8B-B14F-4D97-AF65-F5344CB8AC3E}">
        <p14:creationId xmlns:p14="http://schemas.microsoft.com/office/powerpoint/2010/main" val="123333957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6DD643B2-FFA3-4B9C-8D04-B6DF72A5B1E4}"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B16FAF57-B077-44BC-898F-8EDDD22CC066}" type="slidenum">
              <a:rPr lang="en-US" altLang="en-US"/>
              <a:pPr>
                <a:defRPr/>
              </a:pPr>
              <a:t>‹#›</a:t>
            </a:fld>
            <a:endParaRPr lang="en-US" altLang="en-US"/>
          </a:p>
        </p:txBody>
      </p:sp>
    </p:spTree>
    <p:extLst>
      <p:ext uri="{BB962C8B-B14F-4D97-AF65-F5344CB8AC3E}">
        <p14:creationId xmlns:p14="http://schemas.microsoft.com/office/powerpoint/2010/main" val="9336492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noChangeArrowheads="1"/>
          </p:cNvSpPr>
          <p:nvPr>
            <p:ph type="dt" sz="half" idx="10"/>
          </p:nvPr>
        </p:nvSpPr>
        <p:spPr>
          <a:ln/>
        </p:spPr>
        <p:txBody>
          <a:bodyPr/>
          <a:lstStyle>
            <a:lvl1pPr>
              <a:defRPr/>
            </a:lvl1pPr>
          </a:lstStyle>
          <a:p>
            <a:pPr>
              <a:defRPr/>
            </a:pPr>
            <a:fld id="{87FB7580-90E3-46EF-82BF-55F081B3FB06}"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B7A2C488-9A75-41E3-887C-EAEA0EF17471}" type="slidenum">
              <a:rPr lang="en-US" altLang="en-US"/>
              <a:pPr>
                <a:defRPr/>
              </a:pPr>
              <a:t>‹#›</a:t>
            </a:fld>
            <a:endParaRPr lang="en-US" altLang="en-US"/>
          </a:p>
        </p:txBody>
      </p:sp>
    </p:spTree>
    <p:extLst>
      <p:ext uri="{BB962C8B-B14F-4D97-AF65-F5344CB8AC3E}">
        <p14:creationId xmlns:p14="http://schemas.microsoft.com/office/powerpoint/2010/main" val="105205443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noChangeArrowheads="1"/>
          </p:cNvSpPr>
          <p:nvPr>
            <p:ph type="dt" sz="half" idx="10"/>
          </p:nvPr>
        </p:nvSpPr>
        <p:spPr>
          <a:ln/>
        </p:spPr>
        <p:txBody>
          <a:bodyPr/>
          <a:lstStyle>
            <a:lvl1pPr>
              <a:defRPr/>
            </a:lvl1pPr>
          </a:lstStyle>
          <a:p>
            <a:pPr>
              <a:defRPr/>
            </a:pPr>
            <a:fld id="{B28EDFD9-0D17-41F1-9D71-E945EE660FF0}"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6A74E1E0-0FAC-4E3E-AC3E-494936EFC543}" type="slidenum">
              <a:rPr lang="en-US" altLang="en-US"/>
              <a:pPr>
                <a:defRPr/>
              </a:pPr>
              <a:t>‹#›</a:t>
            </a:fld>
            <a:endParaRPr lang="en-US" altLang="en-US"/>
          </a:p>
        </p:txBody>
      </p:sp>
    </p:spTree>
    <p:extLst>
      <p:ext uri="{BB962C8B-B14F-4D97-AF65-F5344CB8AC3E}">
        <p14:creationId xmlns:p14="http://schemas.microsoft.com/office/powerpoint/2010/main" val="227741171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noChangeArrowheads="1"/>
          </p:cNvSpPr>
          <p:nvPr>
            <p:ph type="dt" sz="half" idx="10"/>
          </p:nvPr>
        </p:nvSpPr>
        <p:spPr>
          <a:ln/>
        </p:spPr>
        <p:txBody>
          <a:bodyPr/>
          <a:lstStyle>
            <a:lvl1pPr>
              <a:defRPr/>
            </a:lvl1pPr>
          </a:lstStyle>
          <a:p>
            <a:pPr>
              <a:defRPr/>
            </a:pPr>
            <a:fld id="{498D743E-A0FE-4BD4-9E3E-1E6064D20F60}" type="datetime1">
              <a:rPr lang="en-US" altLang="en-US"/>
              <a:pPr>
                <a:defRPr/>
              </a:pPr>
              <a:t>9/1/2016</a:t>
            </a:fld>
            <a:endParaRPr lang="en-US" altLang="en-US"/>
          </a:p>
        </p:txBody>
      </p:sp>
      <p:sp>
        <p:nvSpPr>
          <p:cNvPr id="8"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5"/>
          <p:cNvSpPr>
            <a:spLocks noGrp="1" noChangeArrowheads="1"/>
          </p:cNvSpPr>
          <p:nvPr>
            <p:ph type="sldNum" sz="quarter" idx="12"/>
          </p:nvPr>
        </p:nvSpPr>
        <p:spPr>
          <a:ln/>
        </p:spPr>
        <p:txBody>
          <a:bodyPr/>
          <a:lstStyle>
            <a:lvl1pPr>
              <a:defRPr/>
            </a:lvl1pPr>
          </a:lstStyle>
          <a:p>
            <a:pPr>
              <a:defRPr/>
            </a:pPr>
            <a:fld id="{6C694300-78E1-4358-A91D-29ED3CD4E796}" type="slidenum">
              <a:rPr lang="en-US" altLang="en-US"/>
              <a:pPr>
                <a:defRPr/>
              </a:pPr>
              <a:t>‹#›</a:t>
            </a:fld>
            <a:endParaRPr lang="en-US" altLang="en-US"/>
          </a:p>
        </p:txBody>
      </p:sp>
    </p:spTree>
    <p:extLst>
      <p:ext uri="{BB962C8B-B14F-4D97-AF65-F5344CB8AC3E}">
        <p14:creationId xmlns:p14="http://schemas.microsoft.com/office/powerpoint/2010/main" val="374148370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noChangeArrowheads="1"/>
          </p:cNvSpPr>
          <p:nvPr>
            <p:ph type="dt" sz="half" idx="10"/>
          </p:nvPr>
        </p:nvSpPr>
        <p:spPr>
          <a:ln/>
        </p:spPr>
        <p:txBody>
          <a:bodyPr/>
          <a:lstStyle>
            <a:lvl1pPr>
              <a:defRPr/>
            </a:lvl1pPr>
          </a:lstStyle>
          <a:p>
            <a:pPr>
              <a:defRPr/>
            </a:pPr>
            <a:fld id="{2FDFF4FB-6593-4269-BBF1-A1DD5A70A27F}" type="datetime1">
              <a:rPr lang="en-US" altLang="en-US"/>
              <a:pPr>
                <a:defRPr/>
              </a:pPr>
              <a:t>9/1/2016</a:t>
            </a:fld>
            <a:endParaRPr lang="en-US" altLang="en-US"/>
          </a:p>
        </p:txBody>
      </p:sp>
      <p:sp>
        <p:nvSpPr>
          <p:cNvPr id="4"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2"/>
          </p:nvPr>
        </p:nvSpPr>
        <p:spPr>
          <a:ln/>
        </p:spPr>
        <p:txBody>
          <a:bodyPr/>
          <a:lstStyle>
            <a:lvl1pPr>
              <a:defRPr/>
            </a:lvl1pPr>
          </a:lstStyle>
          <a:p>
            <a:pPr>
              <a:defRPr/>
            </a:pPr>
            <a:fld id="{A25F3B0F-AC0C-4C09-AD1F-E93B5CD67F17}" type="slidenum">
              <a:rPr lang="en-US" altLang="en-US"/>
              <a:pPr>
                <a:defRPr/>
              </a:pPr>
              <a:t>‹#›</a:t>
            </a:fld>
            <a:endParaRPr lang="en-US" altLang="en-US"/>
          </a:p>
        </p:txBody>
      </p:sp>
    </p:spTree>
    <p:extLst>
      <p:ext uri="{BB962C8B-B14F-4D97-AF65-F5344CB8AC3E}">
        <p14:creationId xmlns:p14="http://schemas.microsoft.com/office/powerpoint/2010/main" val="26172165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noChangeArrowheads="1"/>
          </p:cNvSpPr>
          <p:nvPr>
            <p:ph type="dt" sz="half" idx="10"/>
          </p:nvPr>
        </p:nvSpPr>
        <p:spPr>
          <a:ln/>
        </p:spPr>
        <p:txBody>
          <a:bodyPr/>
          <a:lstStyle>
            <a:lvl1pPr>
              <a:defRPr/>
            </a:lvl1pPr>
          </a:lstStyle>
          <a:p>
            <a:pPr>
              <a:defRPr/>
            </a:pPr>
            <a:fld id="{D83DE763-8E84-420A-A2C6-BB32CE9FE4C0}" type="datetime1">
              <a:rPr lang="en-US" altLang="en-US"/>
              <a:pPr>
                <a:defRPr/>
              </a:pPr>
              <a:t>9/1/2016</a:t>
            </a:fld>
            <a:endParaRPr lang="en-US" altLang="en-US"/>
          </a:p>
        </p:txBody>
      </p:sp>
      <p:sp>
        <p:nvSpPr>
          <p:cNvPr id="3"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5"/>
          <p:cNvSpPr>
            <a:spLocks noGrp="1" noChangeArrowheads="1"/>
          </p:cNvSpPr>
          <p:nvPr>
            <p:ph type="sldNum" sz="quarter" idx="12"/>
          </p:nvPr>
        </p:nvSpPr>
        <p:spPr>
          <a:ln/>
        </p:spPr>
        <p:txBody>
          <a:bodyPr/>
          <a:lstStyle>
            <a:lvl1pPr>
              <a:defRPr/>
            </a:lvl1pPr>
          </a:lstStyle>
          <a:p>
            <a:pPr>
              <a:defRPr/>
            </a:pPr>
            <a:fld id="{AEA6DBFF-2475-43FD-942B-F8CC0B939253}" type="slidenum">
              <a:rPr lang="en-US" altLang="en-US"/>
              <a:pPr>
                <a:defRPr/>
              </a:pPr>
              <a:t>‹#›</a:t>
            </a:fld>
            <a:endParaRPr lang="en-US" altLang="en-US"/>
          </a:p>
        </p:txBody>
      </p:sp>
    </p:spTree>
    <p:extLst>
      <p:ext uri="{BB962C8B-B14F-4D97-AF65-F5344CB8AC3E}">
        <p14:creationId xmlns:p14="http://schemas.microsoft.com/office/powerpoint/2010/main" val="177912344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noChangeArrowheads="1"/>
          </p:cNvSpPr>
          <p:nvPr>
            <p:ph type="dt" sz="half" idx="10"/>
          </p:nvPr>
        </p:nvSpPr>
        <p:spPr>
          <a:ln/>
        </p:spPr>
        <p:txBody>
          <a:bodyPr/>
          <a:lstStyle>
            <a:lvl1pPr>
              <a:defRPr/>
            </a:lvl1pPr>
          </a:lstStyle>
          <a:p>
            <a:pPr>
              <a:defRPr/>
            </a:pPr>
            <a:fld id="{559AE0E9-2433-437C-9C3D-6F805FD5940D}"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BC92AB9B-419C-49D1-B112-9C730880B90D}" type="slidenum">
              <a:rPr lang="en-US" altLang="en-US"/>
              <a:pPr>
                <a:defRPr/>
              </a:pPr>
              <a:t>‹#›</a:t>
            </a:fld>
            <a:endParaRPr lang="en-US" altLang="en-US"/>
          </a:p>
        </p:txBody>
      </p:sp>
    </p:spTree>
    <p:extLst>
      <p:ext uri="{BB962C8B-B14F-4D97-AF65-F5344CB8AC3E}">
        <p14:creationId xmlns:p14="http://schemas.microsoft.com/office/powerpoint/2010/main" val="326631877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noChangeArrowheads="1"/>
          </p:cNvSpPr>
          <p:nvPr>
            <p:ph type="dt" sz="half" idx="10"/>
          </p:nvPr>
        </p:nvSpPr>
        <p:spPr>
          <a:ln/>
        </p:spPr>
        <p:txBody>
          <a:bodyPr/>
          <a:lstStyle>
            <a:lvl1pPr>
              <a:defRPr/>
            </a:lvl1pPr>
          </a:lstStyle>
          <a:p>
            <a:pPr>
              <a:defRPr/>
            </a:pPr>
            <a:fld id="{C3C669BB-9A17-4B89-9500-034E932B79CC}"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C1DFB869-BF9D-4FA7-9AB0-2E592D8A404C}" type="slidenum">
              <a:rPr lang="en-US" altLang="en-US"/>
              <a:pPr>
                <a:defRPr/>
              </a:pPr>
              <a:t>‹#›</a:t>
            </a:fld>
            <a:endParaRPr lang="en-US" altLang="en-US"/>
          </a:p>
        </p:txBody>
      </p:sp>
    </p:spTree>
    <p:extLst>
      <p:ext uri="{BB962C8B-B14F-4D97-AF65-F5344CB8AC3E}">
        <p14:creationId xmlns:p14="http://schemas.microsoft.com/office/powerpoint/2010/main" val="21847621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D60CD168-ACFD-4618-9A29-CF0A2FA85688}"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A40949C1-E7DD-409A-8E46-C83AFB1F83F3}" type="slidenum">
              <a:rPr lang="en-US" altLang="en-US"/>
              <a:pPr>
                <a:defRPr/>
              </a:pPr>
              <a:t>‹#›</a:t>
            </a:fld>
            <a:endParaRPr lang="en-US" altLang="en-US"/>
          </a:p>
        </p:txBody>
      </p:sp>
    </p:spTree>
    <p:extLst>
      <p:ext uri="{BB962C8B-B14F-4D97-AF65-F5344CB8AC3E}">
        <p14:creationId xmlns:p14="http://schemas.microsoft.com/office/powerpoint/2010/main" val="312222190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A17E581D-61E1-4AAB-914D-B0A995D80E9B}"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7B17B2C1-1CE8-46E8-BF89-E9A0CA9AF0AA}" type="slidenum">
              <a:rPr lang="en-US" altLang="en-US"/>
              <a:pPr>
                <a:defRPr/>
              </a:pPr>
              <a:t>‹#›</a:t>
            </a:fld>
            <a:endParaRPr lang="en-US" altLang="en-US"/>
          </a:p>
        </p:txBody>
      </p:sp>
    </p:spTree>
    <p:extLst>
      <p:ext uri="{BB962C8B-B14F-4D97-AF65-F5344CB8AC3E}">
        <p14:creationId xmlns:p14="http://schemas.microsoft.com/office/powerpoint/2010/main" val="320937611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FDE4C1C1-EE65-46AF-A4A1-EF187CC7F138}"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2FA18A47-A479-4DDC-B67F-058552BD5335}" type="slidenum">
              <a:rPr lang="en-US" altLang="en-US"/>
              <a:pPr>
                <a:defRPr/>
              </a:pPr>
              <a:t>‹#›</a:t>
            </a:fld>
            <a:endParaRPr lang="en-US" altLang="en-US"/>
          </a:p>
        </p:txBody>
      </p:sp>
    </p:spTree>
    <p:extLst>
      <p:ext uri="{BB962C8B-B14F-4D97-AF65-F5344CB8AC3E}">
        <p14:creationId xmlns:p14="http://schemas.microsoft.com/office/powerpoint/2010/main" val="318450833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7ADFC9FB-949D-4412-9722-F9FC7E2AA523}"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F42F7B87-8AD9-4E1E-B951-DABD50D545F1}" type="slidenum">
              <a:rPr lang="en-US" altLang="en-US"/>
              <a:pPr>
                <a:defRPr/>
              </a:pPr>
              <a:t>‹#›</a:t>
            </a:fld>
            <a:endParaRPr lang="en-US" altLang="en-US"/>
          </a:p>
        </p:txBody>
      </p:sp>
    </p:spTree>
    <p:extLst>
      <p:ext uri="{BB962C8B-B14F-4D97-AF65-F5344CB8AC3E}">
        <p14:creationId xmlns:p14="http://schemas.microsoft.com/office/powerpoint/2010/main" val="221487761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noChangeArrowheads="1"/>
          </p:cNvSpPr>
          <p:nvPr>
            <p:ph type="dt" sz="half" idx="10"/>
          </p:nvPr>
        </p:nvSpPr>
        <p:spPr>
          <a:ln/>
        </p:spPr>
        <p:txBody>
          <a:bodyPr/>
          <a:lstStyle>
            <a:lvl1pPr>
              <a:defRPr/>
            </a:lvl1pPr>
          </a:lstStyle>
          <a:p>
            <a:pPr>
              <a:defRPr/>
            </a:pPr>
            <a:fld id="{2CDD409D-B527-4BC6-9392-D55FFD9260E7}"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0B676B62-DBDF-41BA-9CED-935ABE5BD8C3}" type="slidenum">
              <a:rPr lang="en-US" altLang="en-US"/>
              <a:pPr>
                <a:defRPr/>
              </a:pPr>
              <a:t>‹#›</a:t>
            </a:fld>
            <a:endParaRPr lang="en-US" altLang="en-US"/>
          </a:p>
        </p:txBody>
      </p:sp>
    </p:spTree>
    <p:extLst>
      <p:ext uri="{BB962C8B-B14F-4D97-AF65-F5344CB8AC3E}">
        <p14:creationId xmlns:p14="http://schemas.microsoft.com/office/powerpoint/2010/main" val="263981375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ln/>
        </p:spPr>
        <p:txBody>
          <a:bodyPr/>
          <a:lstStyle>
            <a:lvl1pPr>
              <a:defRPr/>
            </a:lvl1pPr>
          </a:lstStyle>
          <a:p>
            <a:pPr>
              <a:defRPr/>
            </a:pPr>
            <a:fld id="{A217FC10-8FF7-496E-813A-ECE2B7CA85CF}"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08E8E950-4531-4D1C-8778-FB73C4C03021}" type="slidenum">
              <a:rPr lang="en-US" altLang="en-US"/>
              <a:pPr>
                <a:defRPr/>
              </a:pPr>
              <a:t>‹#›</a:t>
            </a:fld>
            <a:endParaRPr lang="en-US" altLang="en-US"/>
          </a:p>
        </p:txBody>
      </p:sp>
    </p:spTree>
    <p:extLst>
      <p:ext uri="{BB962C8B-B14F-4D97-AF65-F5344CB8AC3E}">
        <p14:creationId xmlns:p14="http://schemas.microsoft.com/office/powerpoint/2010/main" val="147805517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noChangeArrowheads="1"/>
          </p:cNvSpPr>
          <p:nvPr>
            <p:ph type="dt" sz="half" idx="10"/>
          </p:nvPr>
        </p:nvSpPr>
        <p:spPr>
          <a:ln/>
        </p:spPr>
        <p:txBody>
          <a:bodyPr/>
          <a:lstStyle>
            <a:lvl1pPr>
              <a:defRPr/>
            </a:lvl1pPr>
          </a:lstStyle>
          <a:p>
            <a:pPr>
              <a:defRPr/>
            </a:pPr>
            <a:fld id="{2CA9AC4D-16EE-4F34-9EEE-C25481E211ED}" type="datetime1">
              <a:rPr lang="en-US" altLang="en-US"/>
              <a:pPr>
                <a:defRPr/>
              </a:pPr>
              <a:t>9/1/2016</a:t>
            </a:fld>
            <a:endParaRPr lang="en-US" altLang="en-US"/>
          </a:p>
        </p:txBody>
      </p:sp>
      <p:sp>
        <p:nvSpPr>
          <p:cNvPr id="8"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6"/>
          <p:cNvSpPr>
            <a:spLocks noGrp="1" noChangeArrowheads="1"/>
          </p:cNvSpPr>
          <p:nvPr>
            <p:ph type="sldNum" sz="quarter" idx="12"/>
          </p:nvPr>
        </p:nvSpPr>
        <p:spPr>
          <a:ln/>
        </p:spPr>
        <p:txBody>
          <a:bodyPr/>
          <a:lstStyle>
            <a:lvl1pPr>
              <a:defRPr/>
            </a:lvl1pPr>
          </a:lstStyle>
          <a:p>
            <a:pPr>
              <a:defRPr/>
            </a:pPr>
            <a:fld id="{804A7091-74DD-4F0B-943D-DCBBD65B7970}" type="slidenum">
              <a:rPr lang="en-US" altLang="en-US"/>
              <a:pPr>
                <a:defRPr/>
              </a:pPr>
              <a:t>‹#›</a:t>
            </a:fld>
            <a:endParaRPr lang="en-US" altLang="en-US"/>
          </a:p>
        </p:txBody>
      </p:sp>
    </p:spTree>
    <p:extLst>
      <p:ext uri="{BB962C8B-B14F-4D97-AF65-F5344CB8AC3E}">
        <p14:creationId xmlns:p14="http://schemas.microsoft.com/office/powerpoint/2010/main" val="52549510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noChangeArrowheads="1"/>
          </p:cNvSpPr>
          <p:nvPr>
            <p:ph type="dt" sz="half" idx="10"/>
          </p:nvPr>
        </p:nvSpPr>
        <p:spPr>
          <a:ln/>
        </p:spPr>
        <p:txBody>
          <a:bodyPr/>
          <a:lstStyle>
            <a:lvl1pPr>
              <a:defRPr/>
            </a:lvl1pPr>
          </a:lstStyle>
          <a:p>
            <a:pPr>
              <a:defRPr/>
            </a:pPr>
            <a:fld id="{DDEF613B-19D6-4939-BFB0-56FECD60766C}" type="datetime1">
              <a:rPr lang="en-US" altLang="en-US"/>
              <a:pPr>
                <a:defRPr/>
              </a:pPr>
              <a:t>9/1/2016</a:t>
            </a:fld>
            <a:endParaRPr lang="en-US" altLang="en-US"/>
          </a:p>
        </p:txBody>
      </p:sp>
      <p:sp>
        <p:nvSpPr>
          <p:cNvPr id="4"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6"/>
          <p:cNvSpPr>
            <a:spLocks noGrp="1" noChangeArrowheads="1"/>
          </p:cNvSpPr>
          <p:nvPr>
            <p:ph type="sldNum" sz="quarter" idx="12"/>
          </p:nvPr>
        </p:nvSpPr>
        <p:spPr>
          <a:ln/>
        </p:spPr>
        <p:txBody>
          <a:bodyPr/>
          <a:lstStyle>
            <a:lvl1pPr>
              <a:defRPr/>
            </a:lvl1pPr>
          </a:lstStyle>
          <a:p>
            <a:pPr>
              <a:defRPr/>
            </a:pPr>
            <a:fld id="{7E267319-69D7-4AB0-93EB-76A7D8478D01}" type="slidenum">
              <a:rPr lang="en-US" altLang="en-US"/>
              <a:pPr>
                <a:defRPr/>
              </a:pPr>
              <a:t>‹#›</a:t>
            </a:fld>
            <a:endParaRPr lang="en-US" altLang="en-US"/>
          </a:p>
        </p:txBody>
      </p:sp>
    </p:spTree>
    <p:extLst>
      <p:ext uri="{BB962C8B-B14F-4D97-AF65-F5344CB8AC3E}">
        <p14:creationId xmlns:p14="http://schemas.microsoft.com/office/powerpoint/2010/main" val="184754900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noChangeArrowheads="1"/>
          </p:cNvSpPr>
          <p:nvPr>
            <p:ph type="dt" sz="half" idx="10"/>
          </p:nvPr>
        </p:nvSpPr>
        <p:spPr>
          <a:ln/>
        </p:spPr>
        <p:txBody>
          <a:bodyPr/>
          <a:lstStyle>
            <a:lvl1pPr>
              <a:defRPr/>
            </a:lvl1pPr>
          </a:lstStyle>
          <a:p>
            <a:pPr>
              <a:defRPr/>
            </a:pPr>
            <a:fld id="{BFF3BECE-3A12-4A5B-B925-865741755AAF}" type="datetime1">
              <a:rPr lang="en-US" altLang="en-US"/>
              <a:pPr>
                <a:defRPr/>
              </a:pPr>
              <a:t>9/1/2016</a:t>
            </a:fld>
            <a:endParaRPr lang="en-US" altLang="en-US"/>
          </a:p>
        </p:txBody>
      </p:sp>
      <p:sp>
        <p:nvSpPr>
          <p:cNvPr id="3"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6"/>
          <p:cNvSpPr>
            <a:spLocks noGrp="1" noChangeArrowheads="1"/>
          </p:cNvSpPr>
          <p:nvPr>
            <p:ph type="sldNum" sz="quarter" idx="12"/>
          </p:nvPr>
        </p:nvSpPr>
        <p:spPr>
          <a:ln/>
        </p:spPr>
        <p:txBody>
          <a:bodyPr/>
          <a:lstStyle>
            <a:lvl1pPr>
              <a:defRPr/>
            </a:lvl1pPr>
          </a:lstStyle>
          <a:p>
            <a:pPr>
              <a:defRPr/>
            </a:pPr>
            <a:fld id="{8D232944-160D-489E-89ED-4EE3CBD669E1}" type="slidenum">
              <a:rPr lang="en-US" altLang="en-US"/>
              <a:pPr>
                <a:defRPr/>
              </a:pPr>
              <a:t>‹#›</a:t>
            </a:fld>
            <a:endParaRPr lang="en-US" altLang="en-US"/>
          </a:p>
        </p:txBody>
      </p:sp>
    </p:spTree>
    <p:extLst>
      <p:ext uri="{BB962C8B-B14F-4D97-AF65-F5344CB8AC3E}">
        <p14:creationId xmlns:p14="http://schemas.microsoft.com/office/powerpoint/2010/main" val="154607784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ln/>
        </p:spPr>
        <p:txBody>
          <a:bodyPr/>
          <a:lstStyle>
            <a:lvl1pPr>
              <a:defRPr/>
            </a:lvl1pPr>
          </a:lstStyle>
          <a:p>
            <a:pPr>
              <a:defRPr/>
            </a:pPr>
            <a:fld id="{BF001644-BF36-4E67-A89C-8C50C94603D4}"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37356BF1-18C1-4187-BB9A-705A7AC55795}" type="slidenum">
              <a:rPr lang="en-US" altLang="en-US"/>
              <a:pPr>
                <a:defRPr/>
              </a:pPr>
              <a:t>‹#›</a:t>
            </a:fld>
            <a:endParaRPr lang="en-US" altLang="en-US"/>
          </a:p>
        </p:txBody>
      </p:sp>
    </p:spTree>
    <p:extLst>
      <p:ext uri="{BB962C8B-B14F-4D97-AF65-F5344CB8AC3E}">
        <p14:creationId xmlns:p14="http://schemas.microsoft.com/office/powerpoint/2010/main" val="258900486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ln/>
        </p:spPr>
        <p:txBody>
          <a:bodyPr/>
          <a:lstStyle>
            <a:lvl1pPr>
              <a:defRPr/>
            </a:lvl1pPr>
          </a:lstStyle>
          <a:p>
            <a:pPr>
              <a:defRPr/>
            </a:pPr>
            <a:fld id="{D70D493E-DF6B-4DC7-915B-4674D8677345}"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5E48D9FE-C44A-453F-B116-7CD1A07F4985}" type="slidenum">
              <a:rPr lang="en-US" altLang="en-US"/>
              <a:pPr>
                <a:defRPr/>
              </a:pPr>
              <a:t>‹#›</a:t>
            </a:fld>
            <a:endParaRPr lang="en-US" altLang="en-US"/>
          </a:p>
        </p:txBody>
      </p:sp>
    </p:spTree>
    <p:extLst>
      <p:ext uri="{BB962C8B-B14F-4D97-AF65-F5344CB8AC3E}">
        <p14:creationId xmlns:p14="http://schemas.microsoft.com/office/powerpoint/2010/main" val="387988277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8DBAB65C-EEE6-44B9-BD6B-DFC83D3AE744}"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797DA215-3146-4516-AFC8-7A181B552628}" type="slidenum">
              <a:rPr lang="en-US" altLang="en-US"/>
              <a:pPr>
                <a:defRPr/>
              </a:pPr>
              <a:t>‹#›</a:t>
            </a:fld>
            <a:endParaRPr lang="en-US" altLang="en-US"/>
          </a:p>
        </p:txBody>
      </p:sp>
    </p:spTree>
    <p:extLst>
      <p:ext uri="{BB962C8B-B14F-4D97-AF65-F5344CB8AC3E}">
        <p14:creationId xmlns:p14="http://schemas.microsoft.com/office/powerpoint/2010/main" val="380980858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DE7EC174-E1E5-4856-B887-099E3A27DB38}"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D64EF02E-44EE-4B50-8122-B3FD2E797BF7}" type="slidenum">
              <a:rPr lang="en-US" altLang="en-US"/>
              <a:pPr>
                <a:defRPr/>
              </a:pPr>
              <a:t>‹#›</a:t>
            </a:fld>
            <a:endParaRPr lang="en-US" altLang="en-US"/>
          </a:p>
        </p:txBody>
      </p:sp>
    </p:spTree>
    <p:extLst>
      <p:ext uri="{BB962C8B-B14F-4D97-AF65-F5344CB8AC3E}">
        <p14:creationId xmlns:p14="http://schemas.microsoft.com/office/powerpoint/2010/main" val="384447027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6"/>
          <p:cNvSpPr>
            <a:spLocks noGrp="1" noChangeArrowheads="1"/>
          </p:cNvSpPr>
          <p:nvPr>
            <p:ph type="dt" sz="half" idx="10"/>
          </p:nvPr>
        </p:nvSpPr>
        <p:spPr>
          <a:ln/>
        </p:spPr>
        <p:txBody>
          <a:bodyPr/>
          <a:lstStyle>
            <a:lvl1pPr>
              <a:defRPr/>
            </a:lvl1pPr>
          </a:lstStyle>
          <a:p>
            <a:pPr>
              <a:defRPr/>
            </a:pPr>
            <a:fld id="{72E0725D-4F2E-432F-899A-838112D8FA4A}" type="datetime1">
              <a:rPr lang="en-US" altLang="en-US"/>
              <a:pPr>
                <a:defRPr/>
              </a:pPr>
              <a:t>9/1/2016</a:t>
            </a:fld>
            <a:endParaRPr lang="en-US" altLang="en-US"/>
          </a:p>
        </p:txBody>
      </p:sp>
      <p:sp>
        <p:nvSpPr>
          <p:cNvPr id="5"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8"/>
          <p:cNvSpPr>
            <a:spLocks noGrp="1" noChangeArrowheads="1"/>
          </p:cNvSpPr>
          <p:nvPr>
            <p:ph type="sldNum" sz="quarter" idx="12"/>
          </p:nvPr>
        </p:nvSpPr>
        <p:spPr>
          <a:ln/>
        </p:spPr>
        <p:txBody>
          <a:bodyPr/>
          <a:lstStyle>
            <a:lvl1pPr>
              <a:defRPr/>
            </a:lvl1pPr>
          </a:lstStyle>
          <a:p>
            <a:pPr>
              <a:defRPr/>
            </a:pPr>
            <a:fld id="{F03D91FE-E78E-4D67-A850-C85380AFFA12}" type="slidenum">
              <a:rPr lang="en-US" altLang="en-US"/>
              <a:pPr>
                <a:defRPr/>
              </a:pPr>
              <a:t>‹#›</a:t>
            </a:fld>
            <a:endParaRPr lang="en-US" altLang="en-US"/>
          </a:p>
        </p:txBody>
      </p:sp>
    </p:spTree>
    <p:extLst>
      <p:ext uri="{BB962C8B-B14F-4D97-AF65-F5344CB8AC3E}">
        <p14:creationId xmlns:p14="http://schemas.microsoft.com/office/powerpoint/2010/main" val="258216721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noChangeArrowheads="1"/>
          </p:cNvSpPr>
          <p:nvPr>
            <p:ph type="dt" sz="half" idx="10"/>
          </p:nvPr>
        </p:nvSpPr>
        <p:spPr>
          <a:ln/>
        </p:spPr>
        <p:txBody>
          <a:bodyPr/>
          <a:lstStyle>
            <a:lvl1pPr>
              <a:defRPr/>
            </a:lvl1pPr>
          </a:lstStyle>
          <a:p>
            <a:pPr>
              <a:defRPr/>
            </a:pPr>
            <a:fld id="{97872B69-8972-48BF-8CF0-C63939DD380C}" type="datetime1">
              <a:rPr lang="en-US" altLang="en-US"/>
              <a:pPr>
                <a:defRPr/>
              </a:pPr>
              <a:t>9/1/2016</a:t>
            </a:fld>
            <a:endParaRPr lang="en-US" altLang="en-US"/>
          </a:p>
        </p:txBody>
      </p:sp>
      <p:sp>
        <p:nvSpPr>
          <p:cNvPr id="5"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8"/>
          <p:cNvSpPr>
            <a:spLocks noGrp="1" noChangeArrowheads="1"/>
          </p:cNvSpPr>
          <p:nvPr>
            <p:ph type="sldNum" sz="quarter" idx="12"/>
          </p:nvPr>
        </p:nvSpPr>
        <p:spPr>
          <a:ln/>
        </p:spPr>
        <p:txBody>
          <a:bodyPr/>
          <a:lstStyle>
            <a:lvl1pPr>
              <a:defRPr/>
            </a:lvl1pPr>
          </a:lstStyle>
          <a:p>
            <a:pPr>
              <a:defRPr/>
            </a:pPr>
            <a:fld id="{00AF727E-4E6C-4B02-87C0-7C75C1EF7943}" type="slidenum">
              <a:rPr lang="en-US" altLang="en-US"/>
              <a:pPr>
                <a:defRPr/>
              </a:pPr>
              <a:t>‹#›</a:t>
            </a:fld>
            <a:endParaRPr lang="en-US" altLang="en-US"/>
          </a:p>
        </p:txBody>
      </p:sp>
    </p:spTree>
    <p:extLst>
      <p:ext uri="{BB962C8B-B14F-4D97-AF65-F5344CB8AC3E}">
        <p14:creationId xmlns:p14="http://schemas.microsoft.com/office/powerpoint/2010/main" val="139422498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6"/>
          <p:cNvSpPr>
            <a:spLocks noGrp="1" noChangeArrowheads="1"/>
          </p:cNvSpPr>
          <p:nvPr>
            <p:ph type="dt" sz="half" idx="10"/>
          </p:nvPr>
        </p:nvSpPr>
        <p:spPr>
          <a:ln/>
        </p:spPr>
        <p:txBody>
          <a:bodyPr/>
          <a:lstStyle>
            <a:lvl1pPr>
              <a:defRPr/>
            </a:lvl1pPr>
          </a:lstStyle>
          <a:p>
            <a:pPr>
              <a:defRPr/>
            </a:pPr>
            <a:fld id="{FA3BAC5C-6798-475D-8A94-3D20383C56C5}" type="datetime1">
              <a:rPr lang="en-US" altLang="en-US"/>
              <a:pPr>
                <a:defRPr/>
              </a:pPr>
              <a:t>9/1/2016</a:t>
            </a:fld>
            <a:endParaRPr lang="en-US" altLang="en-US"/>
          </a:p>
        </p:txBody>
      </p:sp>
      <p:sp>
        <p:nvSpPr>
          <p:cNvPr id="5"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8"/>
          <p:cNvSpPr>
            <a:spLocks noGrp="1" noChangeArrowheads="1"/>
          </p:cNvSpPr>
          <p:nvPr>
            <p:ph type="sldNum" sz="quarter" idx="12"/>
          </p:nvPr>
        </p:nvSpPr>
        <p:spPr>
          <a:ln/>
        </p:spPr>
        <p:txBody>
          <a:bodyPr/>
          <a:lstStyle>
            <a:lvl1pPr>
              <a:defRPr/>
            </a:lvl1pPr>
          </a:lstStyle>
          <a:p>
            <a:pPr>
              <a:defRPr/>
            </a:pPr>
            <a:fld id="{4B2B4904-11D4-403F-B097-ABD13AE06219}" type="slidenum">
              <a:rPr lang="en-US" altLang="en-US"/>
              <a:pPr>
                <a:defRPr/>
              </a:pPr>
              <a:t>‹#›</a:t>
            </a:fld>
            <a:endParaRPr lang="en-US" altLang="en-US"/>
          </a:p>
        </p:txBody>
      </p:sp>
    </p:spTree>
    <p:extLst>
      <p:ext uri="{BB962C8B-B14F-4D97-AF65-F5344CB8AC3E}">
        <p14:creationId xmlns:p14="http://schemas.microsoft.com/office/powerpoint/2010/main" val="43523159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6"/>
          <p:cNvSpPr>
            <a:spLocks noGrp="1" noChangeArrowheads="1"/>
          </p:cNvSpPr>
          <p:nvPr>
            <p:ph type="dt" sz="half" idx="10"/>
          </p:nvPr>
        </p:nvSpPr>
        <p:spPr>
          <a:ln/>
        </p:spPr>
        <p:txBody>
          <a:bodyPr/>
          <a:lstStyle>
            <a:lvl1pPr>
              <a:defRPr/>
            </a:lvl1pPr>
          </a:lstStyle>
          <a:p>
            <a:pPr>
              <a:defRPr/>
            </a:pPr>
            <a:fld id="{8DB8C780-B422-4555-BA58-95DC6B6BE900}" type="datetime1">
              <a:rPr lang="en-US" altLang="en-US"/>
              <a:pPr>
                <a:defRPr/>
              </a:pPr>
              <a:t>9/1/2016</a:t>
            </a:fld>
            <a:endParaRPr lang="en-US" altLang="en-US"/>
          </a:p>
        </p:txBody>
      </p:sp>
      <p:sp>
        <p:nvSpPr>
          <p:cNvPr id="6"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8"/>
          <p:cNvSpPr>
            <a:spLocks noGrp="1" noChangeArrowheads="1"/>
          </p:cNvSpPr>
          <p:nvPr>
            <p:ph type="sldNum" sz="quarter" idx="12"/>
          </p:nvPr>
        </p:nvSpPr>
        <p:spPr>
          <a:ln/>
        </p:spPr>
        <p:txBody>
          <a:bodyPr/>
          <a:lstStyle>
            <a:lvl1pPr>
              <a:defRPr/>
            </a:lvl1pPr>
          </a:lstStyle>
          <a:p>
            <a:pPr>
              <a:defRPr/>
            </a:pPr>
            <a:fld id="{BD6E8E3C-A737-45C4-9611-21FBCBD2A65C}" type="slidenum">
              <a:rPr lang="en-US" altLang="en-US"/>
              <a:pPr>
                <a:defRPr/>
              </a:pPr>
              <a:t>‹#›</a:t>
            </a:fld>
            <a:endParaRPr lang="en-US" altLang="en-US"/>
          </a:p>
        </p:txBody>
      </p:sp>
    </p:spTree>
    <p:extLst>
      <p:ext uri="{BB962C8B-B14F-4D97-AF65-F5344CB8AC3E}">
        <p14:creationId xmlns:p14="http://schemas.microsoft.com/office/powerpoint/2010/main" val="325606868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noChangeArrowheads="1"/>
          </p:cNvSpPr>
          <p:nvPr>
            <p:ph type="dt" sz="half" idx="10"/>
          </p:nvPr>
        </p:nvSpPr>
        <p:spPr>
          <a:ln/>
        </p:spPr>
        <p:txBody>
          <a:bodyPr/>
          <a:lstStyle>
            <a:lvl1pPr>
              <a:defRPr/>
            </a:lvl1pPr>
          </a:lstStyle>
          <a:p>
            <a:pPr>
              <a:defRPr/>
            </a:pPr>
            <a:fld id="{1C320D4F-993D-4055-964E-D9D25AB32686}" type="datetime1">
              <a:rPr lang="en-US" altLang="en-US"/>
              <a:pPr>
                <a:defRPr/>
              </a:pPr>
              <a:t>9/1/2016</a:t>
            </a:fld>
            <a:endParaRPr lang="en-US" altLang="en-US"/>
          </a:p>
        </p:txBody>
      </p:sp>
      <p:sp>
        <p:nvSpPr>
          <p:cNvPr id="8"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8"/>
          <p:cNvSpPr>
            <a:spLocks noGrp="1" noChangeArrowheads="1"/>
          </p:cNvSpPr>
          <p:nvPr>
            <p:ph type="sldNum" sz="quarter" idx="12"/>
          </p:nvPr>
        </p:nvSpPr>
        <p:spPr>
          <a:ln/>
        </p:spPr>
        <p:txBody>
          <a:bodyPr/>
          <a:lstStyle>
            <a:lvl1pPr>
              <a:defRPr/>
            </a:lvl1pPr>
          </a:lstStyle>
          <a:p>
            <a:pPr>
              <a:defRPr/>
            </a:pPr>
            <a:fld id="{405DA0ED-84A6-45A9-BD4C-A53290FC8D1F}" type="slidenum">
              <a:rPr lang="en-US" altLang="en-US"/>
              <a:pPr>
                <a:defRPr/>
              </a:pPr>
              <a:t>‹#›</a:t>
            </a:fld>
            <a:endParaRPr lang="en-US" altLang="en-US"/>
          </a:p>
        </p:txBody>
      </p:sp>
    </p:spTree>
    <p:extLst>
      <p:ext uri="{BB962C8B-B14F-4D97-AF65-F5344CB8AC3E}">
        <p14:creationId xmlns:p14="http://schemas.microsoft.com/office/powerpoint/2010/main" val="7401803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6"/>
          <p:cNvSpPr>
            <a:spLocks noGrp="1" noChangeArrowheads="1"/>
          </p:cNvSpPr>
          <p:nvPr>
            <p:ph type="dt" sz="half" idx="10"/>
          </p:nvPr>
        </p:nvSpPr>
        <p:spPr>
          <a:ln/>
        </p:spPr>
        <p:txBody>
          <a:bodyPr/>
          <a:lstStyle>
            <a:lvl1pPr>
              <a:defRPr/>
            </a:lvl1pPr>
          </a:lstStyle>
          <a:p>
            <a:pPr>
              <a:defRPr/>
            </a:pPr>
            <a:fld id="{FD32BF42-6318-4FB5-A2F1-AAF347BC39E4}" type="datetime1">
              <a:rPr lang="en-US" altLang="en-US"/>
              <a:pPr>
                <a:defRPr/>
              </a:pPr>
              <a:t>9/1/2016</a:t>
            </a:fld>
            <a:endParaRPr lang="en-US" altLang="en-US"/>
          </a:p>
        </p:txBody>
      </p:sp>
      <p:sp>
        <p:nvSpPr>
          <p:cNvPr id="4"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8"/>
          <p:cNvSpPr>
            <a:spLocks noGrp="1" noChangeArrowheads="1"/>
          </p:cNvSpPr>
          <p:nvPr>
            <p:ph type="sldNum" sz="quarter" idx="12"/>
          </p:nvPr>
        </p:nvSpPr>
        <p:spPr>
          <a:ln/>
        </p:spPr>
        <p:txBody>
          <a:bodyPr/>
          <a:lstStyle>
            <a:lvl1pPr>
              <a:defRPr/>
            </a:lvl1pPr>
          </a:lstStyle>
          <a:p>
            <a:pPr>
              <a:defRPr/>
            </a:pPr>
            <a:fld id="{7712B333-ED6B-4012-87C2-725371991EAE}" type="slidenum">
              <a:rPr lang="en-US" altLang="en-US"/>
              <a:pPr>
                <a:defRPr/>
              </a:pPr>
              <a:t>‹#›</a:t>
            </a:fld>
            <a:endParaRPr lang="en-US" altLang="en-US"/>
          </a:p>
        </p:txBody>
      </p:sp>
    </p:spTree>
    <p:extLst>
      <p:ext uri="{BB962C8B-B14F-4D97-AF65-F5344CB8AC3E}">
        <p14:creationId xmlns:p14="http://schemas.microsoft.com/office/powerpoint/2010/main" val="145334201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6"/>
          <p:cNvSpPr>
            <a:spLocks noGrp="1" noChangeArrowheads="1"/>
          </p:cNvSpPr>
          <p:nvPr>
            <p:ph type="dt" sz="half" idx="10"/>
          </p:nvPr>
        </p:nvSpPr>
        <p:spPr>
          <a:ln/>
        </p:spPr>
        <p:txBody>
          <a:bodyPr/>
          <a:lstStyle>
            <a:lvl1pPr>
              <a:defRPr/>
            </a:lvl1pPr>
          </a:lstStyle>
          <a:p>
            <a:pPr>
              <a:defRPr/>
            </a:pPr>
            <a:fld id="{15FE130F-7B1B-427D-8AB1-1BB54EC4584C}" type="datetime1">
              <a:rPr lang="en-US" altLang="en-US"/>
              <a:pPr>
                <a:defRPr/>
              </a:pPr>
              <a:t>9/1/2016</a:t>
            </a:fld>
            <a:endParaRPr lang="en-US" altLang="en-US"/>
          </a:p>
        </p:txBody>
      </p:sp>
      <p:sp>
        <p:nvSpPr>
          <p:cNvPr id="3"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8"/>
          <p:cNvSpPr>
            <a:spLocks noGrp="1" noChangeArrowheads="1"/>
          </p:cNvSpPr>
          <p:nvPr>
            <p:ph type="sldNum" sz="quarter" idx="12"/>
          </p:nvPr>
        </p:nvSpPr>
        <p:spPr>
          <a:ln/>
        </p:spPr>
        <p:txBody>
          <a:bodyPr/>
          <a:lstStyle>
            <a:lvl1pPr>
              <a:defRPr/>
            </a:lvl1pPr>
          </a:lstStyle>
          <a:p>
            <a:pPr>
              <a:defRPr/>
            </a:pPr>
            <a:fld id="{4C3637DD-97D2-44BB-B81E-C06E30746B49}" type="slidenum">
              <a:rPr lang="en-US" altLang="en-US"/>
              <a:pPr>
                <a:defRPr/>
              </a:pPr>
              <a:t>‹#›</a:t>
            </a:fld>
            <a:endParaRPr lang="en-US" altLang="en-US"/>
          </a:p>
        </p:txBody>
      </p:sp>
    </p:spTree>
    <p:extLst>
      <p:ext uri="{BB962C8B-B14F-4D97-AF65-F5344CB8AC3E}">
        <p14:creationId xmlns:p14="http://schemas.microsoft.com/office/powerpoint/2010/main" val="260168851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6"/>
          <p:cNvSpPr>
            <a:spLocks noGrp="1" noChangeArrowheads="1"/>
          </p:cNvSpPr>
          <p:nvPr>
            <p:ph type="dt" sz="half" idx="10"/>
          </p:nvPr>
        </p:nvSpPr>
        <p:spPr>
          <a:ln/>
        </p:spPr>
        <p:txBody>
          <a:bodyPr/>
          <a:lstStyle>
            <a:lvl1pPr>
              <a:defRPr/>
            </a:lvl1pPr>
          </a:lstStyle>
          <a:p>
            <a:pPr>
              <a:defRPr/>
            </a:pPr>
            <a:fld id="{9257CDAA-461F-4BA1-A20B-57934EB49E67}" type="datetime1">
              <a:rPr lang="en-US" altLang="en-US"/>
              <a:pPr>
                <a:defRPr/>
              </a:pPr>
              <a:t>9/1/2016</a:t>
            </a:fld>
            <a:endParaRPr lang="en-US" altLang="en-US"/>
          </a:p>
        </p:txBody>
      </p:sp>
      <p:sp>
        <p:nvSpPr>
          <p:cNvPr id="6"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8"/>
          <p:cNvSpPr>
            <a:spLocks noGrp="1" noChangeArrowheads="1"/>
          </p:cNvSpPr>
          <p:nvPr>
            <p:ph type="sldNum" sz="quarter" idx="12"/>
          </p:nvPr>
        </p:nvSpPr>
        <p:spPr>
          <a:ln/>
        </p:spPr>
        <p:txBody>
          <a:bodyPr/>
          <a:lstStyle>
            <a:lvl1pPr>
              <a:defRPr/>
            </a:lvl1pPr>
          </a:lstStyle>
          <a:p>
            <a:pPr>
              <a:defRPr/>
            </a:pPr>
            <a:fld id="{B6766595-59E7-46E1-814E-01CD0AE26556}" type="slidenum">
              <a:rPr lang="en-US" altLang="en-US"/>
              <a:pPr>
                <a:defRPr/>
              </a:pPr>
              <a:t>‹#›</a:t>
            </a:fld>
            <a:endParaRPr lang="en-US" altLang="en-US"/>
          </a:p>
        </p:txBody>
      </p:sp>
    </p:spTree>
    <p:extLst>
      <p:ext uri="{BB962C8B-B14F-4D97-AF65-F5344CB8AC3E}">
        <p14:creationId xmlns:p14="http://schemas.microsoft.com/office/powerpoint/2010/main" val="208715663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6"/>
          <p:cNvSpPr>
            <a:spLocks noGrp="1" noChangeArrowheads="1"/>
          </p:cNvSpPr>
          <p:nvPr>
            <p:ph type="dt" sz="half" idx="10"/>
          </p:nvPr>
        </p:nvSpPr>
        <p:spPr>
          <a:ln/>
        </p:spPr>
        <p:txBody>
          <a:bodyPr/>
          <a:lstStyle>
            <a:lvl1pPr>
              <a:defRPr/>
            </a:lvl1pPr>
          </a:lstStyle>
          <a:p>
            <a:pPr>
              <a:defRPr/>
            </a:pPr>
            <a:fld id="{6347B984-4601-421A-ABAA-ED5A7F26EFA6}" type="datetime1">
              <a:rPr lang="en-US" altLang="en-US"/>
              <a:pPr>
                <a:defRPr/>
              </a:pPr>
              <a:t>9/1/2016</a:t>
            </a:fld>
            <a:endParaRPr lang="en-US" altLang="en-US"/>
          </a:p>
        </p:txBody>
      </p:sp>
      <p:sp>
        <p:nvSpPr>
          <p:cNvPr id="6"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8"/>
          <p:cNvSpPr>
            <a:spLocks noGrp="1" noChangeArrowheads="1"/>
          </p:cNvSpPr>
          <p:nvPr>
            <p:ph type="sldNum" sz="quarter" idx="12"/>
          </p:nvPr>
        </p:nvSpPr>
        <p:spPr>
          <a:ln/>
        </p:spPr>
        <p:txBody>
          <a:bodyPr/>
          <a:lstStyle>
            <a:lvl1pPr>
              <a:defRPr/>
            </a:lvl1pPr>
          </a:lstStyle>
          <a:p>
            <a:pPr>
              <a:defRPr/>
            </a:pPr>
            <a:fld id="{9047B248-F531-4CEE-9E92-E1CA731FB0CD}" type="slidenum">
              <a:rPr lang="en-US" altLang="en-US"/>
              <a:pPr>
                <a:defRPr/>
              </a:pPr>
              <a:t>‹#›</a:t>
            </a:fld>
            <a:endParaRPr lang="en-US" altLang="en-US"/>
          </a:p>
        </p:txBody>
      </p:sp>
    </p:spTree>
    <p:extLst>
      <p:ext uri="{BB962C8B-B14F-4D97-AF65-F5344CB8AC3E}">
        <p14:creationId xmlns:p14="http://schemas.microsoft.com/office/powerpoint/2010/main" val="356092919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noChangeArrowheads="1"/>
          </p:cNvSpPr>
          <p:nvPr>
            <p:ph type="dt" sz="half" idx="10"/>
          </p:nvPr>
        </p:nvSpPr>
        <p:spPr>
          <a:ln/>
        </p:spPr>
        <p:txBody>
          <a:bodyPr/>
          <a:lstStyle>
            <a:lvl1pPr>
              <a:defRPr/>
            </a:lvl1pPr>
          </a:lstStyle>
          <a:p>
            <a:pPr>
              <a:defRPr/>
            </a:pPr>
            <a:fld id="{D69792AD-6F53-41D2-AB11-4E4D28DB1607}" type="datetime1">
              <a:rPr lang="en-US" altLang="en-US"/>
              <a:pPr>
                <a:defRPr/>
              </a:pPr>
              <a:t>9/1/2016</a:t>
            </a:fld>
            <a:endParaRPr lang="en-US" altLang="en-US"/>
          </a:p>
        </p:txBody>
      </p:sp>
      <p:sp>
        <p:nvSpPr>
          <p:cNvPr id="5"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8"/>
          <p:cNvSpPr>
            <a:spLocks noGrp="1" noChangeArrowheads="1"/>
          </p:cNvSpPr>
          <p:nvPr>
            <p:ph type="sldNum" sz="quarter" idx="12"/>
          </p:nvPr>
        </p:nvSpPr>
        <p:spPr>
          <a:ln/>
        </p:spPr>
        <p:txBody>
          <a:bodyPr/>
          <a:lstStyle>
            <a:lvl1pPr>
              <a:defRPr/>
            </a:lvl1pPr>
          </a:lstStyle>
          <a:p>
            <a:pPr>
              <a:defRPr/>
            </a:pPr>
            <a:fld id="{A451CD39-571E-412E-943E-B24339D69CB2}" type="slidenum">
              <a:rPr lang="en-US" altLang="en-US"/>
              <a:pPr>
                <a:defRPr/>
              </a:pPr>
              <a:t>‹#›</a:t>
            </a:fld>
            <a:endParaRPr lang="en-US" altLang="en-US"/>
          </a:p>
        </p:txBody>
      </p:sp>
    </p:spTree>
    <p:extLst>
      <p:ext uri="{BB962C8B-B14F-4D97-AF65-F5344CB8AC3E}">
        <p14:creationId xmlns:p14="http://schemas.microsoft.com/office/powerpoint/2010/main" val="344700367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noChangeArrowheads="1"/>
          </p:cNvSpPr>
          <p:nvPr>
            <p:ph type="dt" sz="half" idx="10"/>
          </p:nvPr>
        </p:nvSpPr>
        <p:spPr>
          <a:ln/>
        </p:spPr>
        <p:txBody>
          <a:bodyPr/>
          <a:lstStyle>
            <a:lvl1pPr>
              <a:defRPr/>
            </a:lvl1pPr>
          </a:lstStyle>
          <a:p>
            <a:pPr>
              <a:defRPr/>
            </a:pPr>
            <a:fld id="{815AB706-1BC4-4347-85C0-5DE8E9ADA6AF}" type="datetime1">
              <a:rPr lang="en-US" altLang="en-US"/>
              <a:pPr>
                <a:defRPr/>
              </a:pPr>
              <a:t>9/1/2016</a:t>
            </a:fld>
            <a:endParaRPr lang="en-US" altLang="en-US"/>
          </a:p>
        </p:txBody>
      </p:sp>
      <p:sp>
        <p:nvSpPr>
          <p:cNvPr id="5" name="Footer Placeholder 7"/>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8"/>
          <p:cNvSpPr>
            <a:spLocks noGrp="1" noChangeArrowheads="1"/>
          </p:cNvSpPr>
          <p:nvPr>
            <p:ph type="sldNum" sz="quarter" idx="12"/>
          </p:nvPr>
        </p:nvSpPr>
        <p:spPr>
          <a:ln/>
        </p:spPr>
        <p:txBody>
          <a:bodyPr/>
          <a:lstStyle>
            <a:lvl1pPr>
              <a:defRPr/>
            </a:lvl1pPr>
          </a:lstStyle>
          <a:p>
            <a:pPr>
              <a:defRPr/>
            </a:pPr>
            <a:fld id="{8E213F5B-EAE2-4A02-8C38-FF4307461000}" type="slidenum">
              <a:rPr lang="en-US" altLang="en-US"/>
              <a:pPr>
                <a:defRPr/>
              </a:pPr>
              <a:t>‹#›</a:t>
            </a:fld>
            <a:endParaRPr lang="en-US" altLang="en-US"/>
          </a:p>
        </p:txBody>
      </p:sp>
    </p:spTree>
    <p:extLst>
      <p:ext uri="{BB962C8B-B14F-4D97-AF65-F5344CB8AC3E}">
        <p14:creationId xmlns:p14="http://schemas.microsoft.com/office/powerpoint/2010/main" val="287343031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2"/>
          <p:cNvSpPr>
            <a:spLocks noGrp="1" noChangeArrowheads="1"/>
          </p:cNvSpPr>
          <p:nvPr>
            <p:ph type="dt" sz="half" idx="10"/>
          </p:nvPr>
        </p:nvSpPr>
        <p:spPr>
          <a:ln/>
        </p:spPr>
        <p:txBody>
          <a:bodyPr/>
          <a:lstStyle>
            <a:lvl1pPr>
              <a:defRPr/>
            </a:lvl1pPr>
          </a:lstStyle>
          <a:p>
            <a:pPr>
              <a:defRPr/>
            </a:pPr>
            <a:fld id="{E73738E4-C7C7-477B-B22A-83CAEEC1732F}" type="datetime1">
              <a:rPr lang="en-US" altLang="en-US"/>
              <a:pPr>
                <a:defRPr/>
              </a:pPr>
              <a:t>9/1/2016</a:t>
            </a:fld>
            <a:endParaRPr lang="en-US" altLang="en-US"/>
          </a:p>
        </p:txBody>
      </p:sp>
      <p:sp>
        <p:nvSpPr>
          <p:cNvPr id="5"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4"/>
          <p:cNvSpPr>
            <a:spLocks noGrp="1" noChangeArrowheads="1"/>
          </p:cNvSpPr>
          <p:nvPr>
            <p:ph type="sldNum" sz="quarter" idx="12"/>
          </p:nvPr>
        </p:nvSpPr>
        <p:spPr>
          <a:ln/>
        </p:spPr>
        <p:txBody>
          <a:bodyPr/>
          <a:lstStyle>
            <a:lvl1pPr>
              <a:defRPr/>
            </a:lvl1pPr>
          </a:lstStyle>
          <a:p>
            <a:pPr>
              <a:defRPr/>
            </a:pPr>
            <a:fld id="{8AAE3CE5-303A-4F89-891B-68EE661F8486}" type="slidenum">
              <a:rPr lang="en-US" altLang="en-US"/>
              <a:pPr>
                <a:defRPr/>
              </a:pPr>
              <a:t>‹#›</a:t>
            </a:fld>
            <a:endParaRPr lang="en-US" altLang="en-US"/>
          </a:p>
        </p:txBody>
      </p:sp>
    </p:spTree>
    <p:extLst>
      <p:ext uri="{BB962C8B-B14F-4D97-AF65-F5344CB8AC3E}">
        <p14:creationId xmlns:p14="http://schemas.microsoft.com/office/powerpoint/2010/main" val="180904766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
          <p:cNvSpPr>
            <a:spLocks noGrp="1" noChangeArrowheads="1"/>
          </p:cNvSpPr>
          <p:nvPr>
            <p:ph type="dt" sz="half" idx="10"/>
          </p:nvPr>
        </p:nvSpPr>
        <p:spPr>
          <a:ln/>
        </p:spPr>
        <p:txBody>
          <a:bodyPr/>
          <a:lstStyle>
            <a:lvl1pPr>
              <a:defRPr/>
            </a:lvl1pPr>
          </a:lstStyle>
          <a:p>
            <a:pPr>
              <a:defRPr/>
            </a:pPr>
            <a:fld id="{6019AB1D-ADE2-4303-A377-C264E7443FA6}" type="datetime1">
              <a:rPr lang="en-US" altLang="en-US"/>
              <a:pPr>
                <a:defRPr/>
              </a:pPr>
              <a:t>9/1/2016</a:t>
            </a:fld>
            <a:endParaRPr lang="en-US" altLang="en-US"/>
          </a:p>
        </p:txBody>
      </p:sp>
      <p:sp>
        <p:nvSpPr>
          <p:cNvPr id="5"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4"/>
          <p:cNvSpPr>
            <a:spLocks noGrp="1" noChangeArrowheads="1"/>
          </p:cNvSpPr>
          <p:nvPr>
            <p:ph type="sldNum" sz="quarter" idx="12"/>
          </p:nvPr>
        </p:nvSpPr>
        <p:spPr>
          <a:ln/>
        </p:spPr>
        <p:txBody>
          <a:bodyPr/>
          <a:lstStyle>
            <a:lvl1pPr>
              <a:defRPr/>
            </a:lvl1pPr>
          </a:lstStyle>
          <a:p>
            <a:pPr>
              <a:defRPr/>
            </a:pPr>
            <a:fld id="{AEA64C82-5A15-428A-94A9-54A86B66862E}" type="slidenum">
              <a:rPr lang="en-US" altLang="en-US"/>
              <a:pPr>
                <a:defRPr/>
              </a:pPr>
              <a:t>‹#›</a:t>
            </a:fld>
            <a:endParaRPr lang="en-US" altLang="en-US"/>
          </a:p>
        </p:txBody>
      </p:sp>
    </p:spTree>
    <p:extLst>
      <p:ext uri="{BB962C8B-B14F-4D97-AF65-F5344CB8AC3E}">
        <p14:creationId xmlns:p14="http://schemas.microsoft.com/office/powerpoint/2010/main" val="175286448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2"/>
          <p:cNvSpPr>
            <a:spLocks noGrp="1" noChangeArrowheads="1"/>
          </p:cNvSpPr>
          <p:nvPr>
            <p:ph type="dt" sz="half" idx="10"/>
          </p:nvPr>
        </p:nvSpPr>
        <p:spPr>
          <a:ln/>
        </p:spPr>
        <p:txBody>
          <a:bodyPr/>
          <a:lstStyle>
            <a:lvl1pPr>
              <a:defRPr/>
            </a:lvl1pPr>
          </a:lstStyle>
          <a:p>
            <a:pPr>
              <a:defRPr/>
            </a:pPr>
            <a:fld id="{B4D3C813-3B92-4640-91AE-44EAA2D207AA}" type="datetime1">
              <a:rPr lang="en-US" altLang="en-US"/>
              <a:pPr>
                <a:defRPr/>
              </a:pPr>
              <a:t>9/1/2016</a:t>
            </a:fld>
            <a:endParaRPr lang="en-US" altLang="en-US"/>
          </a:p>
        </p:txBody>
      </p:sp>
      <p:sp>
        <p:nvSpPr>
          <p:cNvPr id="5"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4"/>
          <p:cNvSpPr>
            <a:spLocks noGrp="1" noChangeArrowheads="1"/>
          </p:cNvSpPr>
          <p:nvPr>
            <p:ph type="sldNum" sz="quarter" idx="12"/>
          </p:nvPr>
        </p:nvSpPr>
        <p:spPr>
          <a:ln/>
        </p:spPr>
        <p:txBody>
          <a:bodyPr/>
          <a:lstStyle>
            <a:lvl1pPr>
              <a:defRPr/>
            </a:lvl1pPr>
          </a:lstStyle>
          <a:p>
            <a:pPr>
              <a:defRPr/>
            </a:pPr>
            <a:fld id="{BEC4EF43-DA93-4371-8752-B855FFF07C22}" type="slidenum">
              <a:rPr lang="en-US" altLang="en-US"/>
              <a:pPr>
                <a:defRPr/>
              </a:pPr>
              <a:t>‹#›</a:t>
            </a:fld>
            <a:endParaRPr lang="en-US" altLang="en-US"/>
          </a:p>
        </p:txBody>
      </p:sp>
    </p:spTree>
    <p:extLst>
      <p:ext uri="{BB962C8B-B14F-4D97-AF65-F5344CB8AC3E}">
        <p14:creationId xmlns:p14="http://schemas.microsoft.com/office/powerpoint/2010/main" val="221993944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
          <p:cNvSpPr>
            <a:spLocks noGrp="1" noChangeArrowheads="1"/>
          </p:cNvSpPr>
          <p:nvPr>
            <p:ph type="dt" sz="half" idx="10"/>
          </p:nvPr>
        </p:nvSpPr>
        <p:spPr>
          <a:ln/>
        </p:spPr>
        <p:txBody>
          <a:bodyPr/>
          <a:lstStyle>
            <a:lvl1pPr>
              <a:defRPr/>
            </a:lvl1pPr>
          </a:lstStyle>
          <a:p>
            <a:pPr>
              <a:defRPr/>
            </a:pPr>
            <a:fld id="{D1CACCD4-8C19-4681-B222-6A8EF9CF0727}" type="datetime1">
              <a:rPr lang="en-US" altLang="en-US"/>
              <a:pPr>
                <a:defRPr/>
              </a:pPr>
              <a:t>9/1/2016</a:t>
            </a:fld>
            <a:endParaRPr lang="en-US" altLang="en-US"/>
          </a:p>
        </p:txBody>
      </p:sp>
      <p:sp>
        <p:nvSpPr>
          <p:cNvPr id="6"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4"/>
          <p:cNvSpPr>
            <a:spLocks noGrp="1" noChangeArrowheads="1"/>
          </p:cNvSpPr>
          <p:nvPr>
            <p:ph type="sldNum" sz="quarter" idx="12"/>
          </p:nvPr>
        </p:nvSpPr>
        <p:spPr>
          <a:ln/>
        </p:spPr>
        <p:txBody>
          <a:bodyPr/>
          <a:lstStyle>
            <a:lvl1pPr>
              <a:defRPr/>
            </a:lvl1pPr>
          </a:lstStyle>
          <a:p>
            <a:pPr>
              <a:defRPr/>
            </a:pPr>
            <a:fld id="{ADE02C2B-82FA-47D1-9568-872C15B28A4F}" type="slidenum">
              <a:rPr lang="en-US" altLang="en-US"/>
              <a:pPr>
                <a:defRPr/>
              </a:pPr>
              <a:t>‹#›</a:t>
            </a:fld>
            <a:endParaRPr lang="en-US" altLang="en-US"/>
          </a:p>
        </p:txBody>
      </p:sp>
    </p:spTree>
    <p:extLst>
      <p:ext uri="{BB962C8B-B14F-4D97-AF65-F5344CB8AC3E}">
        <p14:creationId xmlns:p14="http://schemas.microsoft.com/office/powerpoint/2010/main" val="300193434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
          <p:cNvSpPr>
            <a:spLocks noGrp="1" noChangeArrowheads="1"/>
          </p:cNvSpPr>
          <p:nvPr>
            <p:ph type="dt" sz="half" idx="10"/>
          </p:nvPr>
        </p:nvSpPr>
        <p:spPr>
          <a:ln/>
        </p:spPr>
        <p:txBody>
          <a:bodyPr/>
          <a:lstStyle>
            <a:lvl1pPr>
              <a:defRPr/>
            </a:lvl1pPr>
          </a:lstStyle>
          <a:p>
            <a:pPr>
              <a:defRPr/>
            </a:pPr>
            <a:fld id="{EE61A3A4-2537-4E97-B083-722BE69052A2}" type="datetime1">
              <a:rPr lang="en-US" altLang="en-US"/>
              <a:pPr>
                <a:defRPr/>
              </a:pPr>
              <a:t>9/1/2016</a:t>
            </a:fld>
            <a:endParaRPr lang="en-US" altLang="en-US"/>
          </a:p>
        </p:txBody>
      </p:sp>
      <p:sp>
        <p:nvSpPr>
          <p:cNvPr id="8"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4"/>
          <p:cNvSpPr>
            <a:spLocks noGrp="1" noChangeArrowheads="1"/>
          </p:cNvSpPr>
          <p:nvPr>
            <p:ph type="sldNum" sz="quarter" idx="12"/>
          </p:nvPr>
        </p:nvSpPr>
        <p:spPr>
          <a:ln/>
        </p:spPr>
        <p:txBody>
          <a:bodyPr/>
          <a:lstStyle>
            <a:lvl1pPr>
              <a:defRPr/>
            </a:lvl1pPr>
          </a:lstStyle>
          <a:p>
            <a:pPr>
              <a:defRPr/>
            </a:pPr>
            <a:fld id="{68740B5C-90E0-45DE-B1FD-6C541A16E170}" type="slidenum">
              <a:rPr lang="en-US" altLang="en-US"/>
              <a:pPr>
                <a:defRPr/>
              </a:pPr>
              <a:t>‹#›</a:t>
            </a:fld>
            <a:endParaRPr lang="en-US" altLang="en-US"/>
          </a:p>
        </p:txBody>
      </p:sp>
    </p:spTree>
    <p:extLst>
      <p:ext uri="{BB962C8B-B14F-4D97-AF65-F5344CB8AC3E}">
        <p14:creationId xmlns:p14="http://schemas.microsoft.com/office/powerpoint/2010/main" val="230824783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noChangeArrowheads="1"/>
          </p:cNvSpPr>
          <p:nvPr>
            <p:ph type="dt" sz="half" idx="10"/>
          </p:nvPr>
        </p:nvSpPr>
        <p:spPr>
          <a:ln/>
        </p:spPr>
        <p:txBody>
          <a:bodyPr/>
          <a:lstStyle>
            <a:lvl1pPr>
              <a:defRPr/>
            </a:lvl1pPr>
          </a:lstStyle>
          <a:p>
            <a:pPr>
              <a:defRPr/>
            </a:pPr>
            <a:fld id="{0812E97D-5CE6-49F6-A798-DC2ADA4A71F3}" type="datetime1">
              <a:rPr lang="en-US" altLang="en-US"/>
              <a:pPr>
                <a:defRPr/>
              </a:pPr>
              <a:t>9/1/2016</a:t>
            </a:fld>
            <a:endParaRPr lang="en-US" altLang="en-US"/>
          </a:p>
        </p:txBody>
      </p:sp>
      <p:sp>
        <p:nvSpPr>
          <p:cNvPr id="4"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4"/>
          <p:cNvSpPr>
            <a:spLocks noGrp="1" noChangeArrowheads="1"/>
          </p:cNvSpPr>
          <p:nvPr>
            <p:ph type="sldNum" sz="quarter" idx="12"/>
          </p:nvPr>
        </p:nvSpPr>
        <p:spPr>
          <a:ln/>
        </p:spPr>
        <p:txBody>
          <a:bodyPr/>
          <a:lstStyle>
            <a:lvl1pPr>
              <a:defRPr/>
            </a:lvl1pPr>
          </a:lstStyle>
          <a:p>
            <a:pPr>
              <a:defRPr/>
            </a:pPr>
            <a:fld id="{F9F4BC79-0963-467D-BAD4-B31EF43E7A4B}" type="slidenum">
              <a:rPr lang="en-US" altLang="en-US"/>
              <a:pPr>
                <a:defRPr/>
              </a:pPr>
              <a:t>‹#›</a:t>
            </a:fld>
            <a:endParaRPr lang="en-US" altLang="en-US"/>
          </a:p>
        </p:txBody>
      </p:sp>
    </p:spTree>
    <p:extLst>
      <p:ext uri="{BB962C8B-B14F-4D97-AF65-F5344CB8AC3E}">
        <p14:creationId xmlns:p14="http://schemas.microsoft.com/office/powerpoint/2010/main" val="398589839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
          <p:cNvSpPr>
            <a:spLocks noGrp="1" noChangeArrowheads="1"/>
          </p:cNvSpPr>
          <p:nvPr>
            <p:ph type="dt" sz="half" idx="10"/>
          </p:nvPr>
        </p:nvSpPr>
        <p:spPr>
          <a:ln/>
        </p:spPr>
        <p:txBody>
          <a:bodyPr/>
          <a:lstStyle>
            <a:lvl1pPr>
              <a:defRPr/>
            </a:lvl1pPr>
          </a:lstStyle>
          <a:p>
            <a:pPr>
              <a:defRPr/>
            </a:pPr>
            <a:fld id="{CED43EA9-94A0-4C39-AF87-D9FBAD1677BA}" type="datetime1">
              <a:rPr lang="en-US" altLang="en-US"/>
              <a:pPr>
                <a:defRPr/>
              </a:pPr>
              <a:t>9/1/2016</a:t>
            </a:fld>
            <a:endParaRPr lang="en-US" altLang="en-US"/>
          </a:p>
        </p:txBody>
      </p:sp>
      <p:sp>
        <p:nvSpPr>
          <p:cNvPr id="3"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4"/>
          <p:cNvSpPr>
            <a:spLocks noGrp="1" noChangeArrowheads="1"/>
          </p:cNvSpPr>
          <p:nvPr>
            <p:ph type="sldNum" sz="quarter" idx="12"/>
          </p:nvPr>
        </p:nvSpPr>
        <p:spPr>
          <a:ln/>
        </p:spPr>
        <p:txBody>
          <a:bodyPr/>
          <a:lstStyle>
            <a:lvl1pPr>
              <a:defRPr/>
            </a:lvl1pPr>
          </a:lstStyle>
          <a:p>
            <a:pPr>
              <a:defRPr/>
            </a:pPr>
            <a:fld id="{B11BFF9D-8E05-4154-91C8-F5C697D83B4A}" type="slidenum">
              <a:rPr lang="en-US" altLang="en-US"/>
              <a:pPr>
                <a:defRPr/>
              </a:pPr>
              <a:t>‹#›</a:t>
            </a:fld>
            <a:endParaRPr lang="en-US" altLang="en-US"/>
          </a:p>
        </p:txBody>
      </p:sp>
    </p:spTree>
    <p:extLst>
      <p:ext uri="{BB962C8B-B14F-4D97-AF65-F5344CB8AC3E}">
        <p14:creationId xmlns:p14="http://schemas.microsoft.com/office/powerpoint/2010/main" val="372066945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2"/>
          <p:cNvSpPr>
            <a:spLocks noGrp="1" noChangeArrowheads="1"/>
          </p:cNvSpPr>
          <p:nvPr>
            <p:ph type="dt" sz="half" idx="10"/>
          </p:nvPr>
        </p:nvSpPr>
        <p:spPr>
          <a:ln/>
        </p:spPr>
        <p:txBody>
          <a:bodyPr/>
          <a:lstStyle>
            <a:lvl1pPr>
              <a:defRPr/>
            </a:lvl1pPr>
          </a:lstStyle>
          <a:p>
            <a:pPr>
              <a:defRPr/>
            </a:pPr>
            <a:fld id="{BD508B89-DE7A-434B-A69D-7257F254D31A}" type="datetime1">
              <a:rPr lang="en-US" altLang="en-US"/>
              <a:pPr>
                <a:defRPr/>
              </a:pPr>
              <a:t>9/1/2016</a:t>
            </a:fld>
            <a:endParaRPr lang="en-US" altLang="en-US"/>
          </a:p>
        </p:txBody>
      </p:sp>
      <p:sp>
        <p:nvSpPr>
          <p:cNvPr id="6"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4"/>
          <p:cNvSpPr>
            <a:spLocks noGrp="1" noChangeArrowheads="1"/>
          </p:cNvSpPr>
          <p:nvPr>
            <p:ph type="sldNum" sz="quarter" idx="12"/>
          </p:nvPr>
        </p:nvSpPr>
        <p:spPr>
          <a:ln/>
        </p:spPr>
        <p:txBody>
          <a:bodyPr/>
          <a:lstStyle>
            <a:lvl1pPr>
              <a:defRPr/>
            </a:lvl1pPr>
          </a:lstStyle>
          <a:p>
            <a:pPr>
              <a:defRPr/>
            </a:pPr>
            <a:fld id="{6E80A1C7-22A1-4BE8-945B-EA1E2733D228}" type="slidenum">
              <a:rPr lang="en-US" altLang="en-US"/>
              <a:pPr>
                <a:defRPr/>
              </a:pPr>
              <a:t>‹#›</a:t>
            </a:fld>
            <a:endParaRPr lang="en-US" altLang="en-US"/>
          </a:p>
        </p:txBody>
      </p:sp>
    </p:spTree>
    <p:extLst>
      <p:ext uri="{BB962C8B-B14F-4D97-AF65-F5344CB8AC3E}">
        <p14:creationId xmlns:p14="http://schemas.microsoft.com/office/powerpoint/2010/main" val="16103611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2"/>
          <p:cNvSpPr>
            <a:spLocks noGrp="1" noChangeArrowheads="1"/>
          </p:cNvSpPr>
          <p:nvPr>
            <p:ph type="dt" sz="half" idx="10"/>
          </p:nvPr>
        </p:nvSpPr>
        <p:spPr>
          <a:ln/>
        </p:spPr>
        <p:txBody>
          <a:bodyPr/>
          <a:lstStyle>
            <a:lvl1pPr>
              <a:defRPr/>
            </a:lvl1pPr>
          </a:lstStyle>
          <a:p>
            <a:pPr>
              <a:defRPr/>
            </a:pPr>
            <a:fld id="{C93A833B-687B-49D7-BCA9-B43041F3DFAC}" type="datetime1">
              <a:rPr lang="en-US" altLang="en-US"/>
              <a:pPr>
                <a:defRPr/>
              </a:pPr>
              <a:t>9/1/2016</a:t>
            </a:fld>
            <a:endParaRPr lang="en-US" altLang="en-US"/>
          </a:p>
        </p:txBody>
      </p:sp>
      <p:sp>
        <p:nvSpPr>
          <p:cNvPr id="6"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4"/>
          <p:cNvSpPr>
            <a:spLocks noGrp="1" noChangeArrowheads="1"/>
          </p:cNvSpPr>
          <p:nvPr>
            <p:ph type="sldNum" sz="quarter" idx="12"/>
          </p:nvPr>
        </p:nvSpPr>
        <p:spPr>
          <a:ln/>
        </p:spPr>
        <p:txBody>
          <a:bodyPr/>
          <a:lstStyle>
            <a:lvl1pPr>
              <a:defRPr/>
            </a:lvl1pPr>
          </a:lstStyle>
          <a:p>
            <a:pPr>
              <a:defRPr/>
            </a:pPr>
            <a:fld id="{C62C2F74-0D61-4C47-8D46-16CABBC961D8}" type="slidenum">
              <a:rPr lang="en-US" altLang="en-US"/>
              <a:pPr>
                <a:defRPr/>
              </a:pPr>
              <a:t>‹#›</a:t>
            </a:fld>
            <a:endParaRPr lang="en-US" altLang="en-US"/>
          </a:p>
        </p:txBody>
      </p:sp>
    </p:spTree>
    <p:extLst>
      <p:ext uri="{BB962C8B-B14F-4D97-AF65-F5344CB8AC3E}">
        <p14:creationId xmlns:p14="http://schemas.microsoft.com/office/powerpoint/2010/main" val="394145150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
          <p:cNvSpPr>
            <a:spLocks noGrp="1" noChangeArrowheads="1"/>
          </p:cNvSpPr>
          <p:nvPr>
            <p:ph type="dt" sz="half" idx="10"/>
          </p:nvPr>
        </p:nvSpPr>
        <p:spPr>
          <a:ln/>
        </p:spPr>
        <p:txBody>
          <a:bodyPr/>
          <a:lstStyle>
            <a:lvl1pPr>
              <a:defRPr/>
            </a:lvl1pPr>
          </a:lstStyle>
          <a:p>
            <a:pPr>
              <a:defRPr/>
            </a:pPr>
            <a:fld id="{E802D7E7-85A4-48E4-9F69-19212278879B}" type="datetime1">
              <a:rPr lang="en-US" altLang="en-US"/>
              <a:pPr>
                <a:defRPr/>
              </a:pPr>
              <a:t>9/1/2016</a:t>
            </a:fld>
            <a:endParaRPr lang="en-US" altLang="en-US"/>
          </a:p>
        </p:txBody>
      </p:sp>
      <p:sp>
        <p:nvSpPr>
          <p:cNvPr id="5"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4"/>
          <p:cNvSpPr>
            <a:spLocks noGrp="1" noChangeArrowheads="1"/>
          </p:cNvSpPr>
          <p:nvPr>
            <p:ph type="sldNum" sz="quarter" idx="12"/>
          </p:nvPr>
        </p:nvSpPr>
        <p:spPr>
          <a:ln/>
        </p:spPr>
        <p:txBody>
          <a:bodyPr/>
          <a:lstStyle>
            <a:lvl1pPr>
              <a:defRPr/>
            </a:lvl1pPr>
          </a:lstStyle>
          <a:p>
            <a:pPr>
              <a:defRPr/>
            </a:pPr>
            <a:fld id="{86B438D0-2A08-4F79-8759-FD69AD7146A0}" type="slidenum">
              <a:rPr lang="en-US" altLang="en-US"/>
              <a:pPr>
                <a:defRPr/>
              </a:pPr>
              <a:t>‹#›</a:t>
            </a:fld>
            <a:endParaRPr lang="en-US" altLang="en-US"/>
          </a:p>
        </p:txBody>
      </p:sp>
    </p:spTree>
    <p:extLst>
      <p:ext uri="{BB962C8B-B14F-4D97-AF65-F5344CB8AC3E}">
        <p14:creationId xmlns:p14="http://schemas.microsoft.com/office/powerpoint/2010/main" val="242489721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
          <p:cNvSpPr>
            <a:spLocks noGrp="1" noChangeArrowheads="1"/>
          </p:cNvSpPr>
          <p:nvPr>
            <p:ph type="dt" sz="half" idx="10"/>
          </p:nvPr>
        </p:nvSpPr>
        <p:spPr>
          <a:ln/>
        </p:spPr>
        <p:txBody>
          <a:bodyPr/>
          <a:lstStyle>
            <a:lvl1pPr>
              <a:defRPr/>
            </a:lvl1pPr>
          </a:lstStyle>
          <a:p>
            <a:pPr>
              <a:defRPr/>
            </a:pPr>
            <a:fld id="{D237F30A-D06A-423A-81B7-4380B7D1A877}" type="datetime1">
              <a:rPr lang="en-US" altLang="en-US"/>
              <a:pPr>
                <a:defRPr/>
              </a:pPr>
              <a:t>9/1/2016</a:t>
            </a:fld>
            <a:endParaRPr lang="en-US" altLang="en-US"/>
          </a:p>
        </p:txBody>
      </p:sp>
      <p:sp>
        <p:nvSpPr>
          <p:cNvPr id="5" name="Footer Placeholder 3"/>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4"/>
          <p:cNvSpPr>
            <a:spLocks noGrp="1" noChangeArrowheads="1"/>
          </p:cNvSpPr>
          <p:nvPr>
            <p:ph type="sldNum" sz="quarter" idx="12"/>
          </p:nvPr>
        </p:nvSpPr>
        <p:spPr>
          <a:ln/>
        </p:spPr>
        <p:txBody>
          <a:bodyPr/>
          <a:lstStyle>
            <a:lvl1pPr>
              <a:defRPr/>
            </a:lvl1pPr>
          </a:lstStyle>
          <a:p>
            <a:pPr>
              <a:defRPr/>
            </a:pPr>
            <a:fld id="{EBE67C0B-39BA-4A3C-9879-57245C4F24C4}" type="slidenum">
              <a:rPr lang="en-US" altLang="en-US"/>
              <a:pPr>
                <a:defRPr/>
              </a:pPr>
              <a:t>‹#›</a:t>
            </a:fld>
            <a:endParaRPr lang="en-US" altLang="en-US"/>
          </a:p>
        </p:txBody>
      </p:sp>
    </p:spTree>
    <p:extLst>
      <p:ext uri="{BB962C8B-B14F-4D97-AF65-F5344CB8AC3E}">
        <p14:creationId xmlns:p14="http://schemas.microsoft.com/office/powerpoint/2010/main" val="426577100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1"/>
          <p:cNvSpPr>
            <a:spLocks noGrp="1" noChangeArrowheads="1"/>
          </p:cNvSpPr>
          <p:nvPr>
            <p:ph type="dt" sz="half" idx="10"/>
          </p:nvPr>
        </p:nvSpPr>
        <p:spPr>
          <a:ln/>
        </p:spPr>
        <p:txBody>
          <a:bodyPr/>
          <a:lstStyle>
            <a:lvl1pPr>
              <a:defRPr/>
            </a:lvl1pPr>
          </a:lstStyle>
          <a:p>
            <a:pPr>
              <a:defRPr/>
            </a:pPr>
            <a:fld id="{8242027A-7DDF-4C2B-BD94-9CB1B26C3652}" type="datetime1">
              <a:rPr lang="en-US" altLang="en-US"/>
              <a:pPr>
                <a:defRPr/>
              </a:pPr>
              <a:t>9/1/2016</a:t>
            </a:fld>
            <a:endParaRPr lang="en-US" altLang="en-US"/>
          </a:p>
        </p:txBody>
      </p:sp>
      <p:sp>
        <p:nvSpPr>
          <p:cNvPr id="5"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3"/>
          <p:cNvSpPr>
            <a:spLocks noGrp="1" noChangeArrowheads="1"/>
          </p:cNvSpPr>
          <p:nvPr>
            <p:ph type="sldNum" sz="quarter" idx="12"/>
          </p:nvPr>
        </p:nvSpPr>
        <p:spPr>
          <a:ln/>
        </p:spPr>
        <p:txBody>
          <a:bodyPr/>
          <a:lstStyle>
            <a:lvl1pPr>
              <a:defRPr/>
            </a:lvl1pPr>
          </a:lstStyle>
          <a:p>
            <a:pPr>
              <a:defRPr/>
            </a:pPr>
            <a:fld id="{39541DE2-773C-45F2-ABC7-E8406E46125D}" type="slidenum">
              <a:rPr lang="en-US" altLang="en-US"/>
              <a:pPr>
                <a:defRPr/>
              </a:pPr>
              <a:t>‹#›</a:t>
            </a:fld>
            <a:endParaRPr lang="en-US" altLang="en-US"/>
          </a:p>
        </p:txBody>
      </p:sp>
    </p:spTree>
    <p:extLst>
      <p:ext uri="{BB962C8B-B14F-4D97-AF65-F5344CB8AC3E}">
        <p14:creationId xmlns:p14="http://schemas.microsoft.com/office/powerpoint/2010/main" val="209804045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
          <p:cNvSpPr>
            <a:spLocks noGrp="1" noChangeArrowheads="1"/>
          </p:cNvSpPr>
          <p:nvPr>
            <p:ph type="dt" sz="half" idx="10"/>
          </p:nvPr>
        </p:nvSpPr>
        <p:spPr>
          <a:ln/>
        </p:spPr>
        <p:txBody>
          <a:bodyPr/>
          <a:lstStyle>
            <a:lvl1pPr>
              <a:defRPr/>
            </a:lvl1pPr>
          </a:lstStyle>
          <a:p>
            <a:pPr>
              <a:defRPr/>
            </a:pPr>
            <a:fld id="{A9F86FFB-2D96-4E31-AED3-C34C25115AB5}" type="datetime1">
              <a:rPr lang="en-US" altLang="en-US"/>
              <a:pPr>
                <a:defRPr/>
              </a:pPr>
              <a:t>9/1/2016</a:t>
            </a:fld>
            <a:endParaRPr lang="en-US" altLang="en-US"/>
          </a:p>
        </p:txBody>
      </p:sp>
      <p:sp>
        <p:nvSpPr>
          <p:cNvPr id="5"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3"/>
          <p:cNvSpPr>
            <a:spLocks noGrp="1" noChangeArrowheads="1"/>
          </p:cNvSpPr>
          <p:nvPr>
            <p:ph type="sldNum" sz="quarter" idx="12"/>
          </p:nvPr>
        </p:nvSpPr>
        <p:spPr>
          <a:ln/>
        </p:spPr>
        <p:txBody>
          <a:bodyPr/>
          <a:lstStyle>
            <a:lvl1pPr>
              <a:defRPr/>
            </a:lvl1pPr>
          </a:lstStyle>
          <a:p>
            <a:pPr>
              <a:defRPr/>
            </a:pPr>
            <a:fld id="{74BE0293-B961-4ADF-833F-5D054384664E}" type="slidenum">
              <a:rPr lang="en-US" altLang="en-US"/>
              <a:pPr>
                <a:defRPr/>
              </a:pPr>
              <a:t>‹#›</a:t>
            </a:fld>
            <a:endParaRPr lang="en-US" altLang="en-US"/>
          </a:p>
        </p:txBody>
      </p:sp>
    </p:spTree>
    <p:extLst>
      <p:ext uri="{BB962C8B-B14F-4D97-AF65-F5344CB8AC3E}">
        <p14:creationId xmlns:p14="http://schemas.microsoft.com/office/powerpoint/2010/main" val="191861256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1"/>
          <p:cNvSpPr>
            <a:spLocks noGrp="1" noChangeArrowheads="1"/>
          </p:cNvSpPr>
          <p:nvPr>
            <p:ph type="dt" sz="half" idx="10"/>
          </p:nvPr>
        </p:nvSpPr>
        <p:spPr>
          <a:ln/>
        </p:spPr>
        <p:txBody>
          <a:bodyPr/>
          <a:lstStyle>
            <a:lvl1pPr>
              <a:defRPr/>
            </a:lvl1pPr>
          </a:lstStyle>
          <a:p>
            <a:pPr>
              <a:defRPr/>
            </a:pPr>
            <a:fld id="{D8A8DB41-AC68-4BA3-A79E-C76182645DAB}" type="datetime1">
              <a:rPr lang="en-US" altLang="en-US"/>
              <a:pPr>
                <a:defRPr/>
              </a:pPr>
              <a:t>9/1/2016</a:t>
            </a:fld>
            <a:endParaRPr lang="en-US" altLang="en-US"/>
          </a:p>
        </p:txBody>
      </p:sp>
      <p:sp>
        <p:nvSpPr>
          <p:cNvPr id="5"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3"/>
          <p:cNvSpPr>
            <a:spLocks noGrp="1" noChangeArrowheads="1"/>
          </p:cNvSpPr>
          <p:nvPr>
            <p:ph type="sldNum" sz="quarter" idx="12"/>
          </p:nvPr>
        </p:nvSpPr>
        <p:spPr>
          <a:ln/>
        </p:spPr>
        <p:txBody>
          <a:bodyPr/>
          <a:lstStyle>
            <a:lvl1pPr>
              <a:defRPr/>
            </a:lvl1pPr>
          </a:lstStyle>
          <a:p>
            <a:pPr>
              <a:defRPr/>
            </a:pPr>
            <a:fld id="{3D04C9EF-EFA5-4D31-ADEA-9DD48B53AD2E}" type="slidenum">
              <a:rPr lang="en-US" altLang="en-US"/>
              <a:pPr>
                <a:defRPr/>
              </a:pPr>
              <a:t>‹#›</a:t>
            </a:fld>
            <a:endParaRPr lang="en-US" altLang="en-US"/>
          </a:p>
        </p:txBody>
      </p:sp>
    </p:spTree>
    <p:extLst>
      <p:ext uri="{BB962C8B-B14F-4D97-AF65-F5344CB8AC3E}">
        <p14:creationId xmlns:p14="http://schemas.microsoft.com/office/powerpoint/2010/main" val="312399837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
          <p:cNvSpPr>
            <a:spLocks noGrp="1" noChangeArrowheads="1"/>
          </p:cNvSpPr>
          <p:nvPr>
            <p:ph type="dt" sz="half" idx="10"/>
          </p:nvPr>
        </p:nvSpPr>
        <p:spPr>
          <a:ln/>
        </p:spPr>
        <p:txBody>
          <a:bodyPr/>
          <a:lstStyle>
            <a:lvl1pPr>
              <a:defRPr/>
            </a:lvl1pPr>
          </a:lstStyle>
          <a:p>
            <a:pPr>
              <a:defRPr/>
            </a:pPr>
            <a:fld id="{F4663D1F-9045-4803-8A8E-8D49F18949DD}" type="datetime1">
              <a:rPr lang="en-US" altLang="en-US"/>
              <a:pPr>
                <a:defRPr/>
              </a:pPr>
              <a:t>9/1/2016</a:t>
            </a:fld>
            <a:endParaRPr lang="en-US" altLang="en-US"/>
          </a:p>
        </p:txBody>
      </p:sp>
      <p:sp>
        <p:nvSpPr>
          <p:cNvPr id="6"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3"/>
          <p:cNvSpPr>
            <a:spLocks noGrp="1" noChangeArrowheads="1"/>
          </p:cNvSpPr>
          <p:nvPr>
            <p:ph type="sldNum" sz="quarter" idx="12"/>
          </p:nvPr>
        </p:nvSpPr>
        <p:spPr>
          <a:ln/>
        </p:spPr>
        <p:txBody>
          <a:bodyPr/>
          <a:lstStyle>
            <a:lvl1pPr>
              <a:defRPr/>
            </a:lvl1pPr>
          </a:lstStyle>
          <a:p>
            <a:pPr>
              <a:defRPr/>
            </a:pPr>
            <a:fld id="{C1810C35-40E9-416B-BDE7-66B28BB1F6B9}" type="slidenum">
              <a:rPr lang="en-US" altLang="en-US"/>
              <a:pPr>
                <a:defRPr/>
              </a:pPr>
              <a:t>‹#›</a:t>
            </a:fld>
            <a:endParaRPr lang="en-US" altLang="en-US"/>
          </a:p>
        </p:txBody>
      </p:sp>
    </p:spTree>
    <p:extLst>
      <p:ext uri="{BB962C8B-B14F-4D97-AF65-F5344CB8AC3E}">
        <p14:creationId xmlns:p14="http://schemas.microsoft.com/office/powerpoint/2010/main" val="63885334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
          <p:cNvSpPr>
            <a:spLocks noGrp="1" noChangeArrowheads="1"/>
          </p:cNvSpPr>
          <p:nvPr>
            <p:ph type="dt" sz="half" idx="10"/>
          </p:nvPr>
        </p:nvSpPr>
        <p:spPr>
          <a:ln/>
        </p:spPr>
        <p:txBody>
          <a:bodyPr/>
          <a:lstStyle>
            <a:lvl1pPr>
              <a:defRPr/>
            </a:lvl1pPr>
          </a:lstStyle>
          <a:p>
            <a:pPr>
              <a:defRPr/>
            </a:pPr>
            <a:fld id="{1491A18A-5967-44D4-B556-DD6004559526}" type="datetime1">
              <a:rPr lang="en-US" altLang="en-US"/>
              <a:pPr>
                <a:defRPr/>
              </a:pPr>
              <a:t>9/1/2016</a:t>
            </a:fld>
            <a:endParaRPr lang="en-US" altLang="en-US"/>
          </a:p>
        </p:txBody>
      </p:sp>
      <p:sp>
        <p:nvSpPr>
          <p:cNvPr id="8"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3"/>
          <p:cNvSpPr>
            <a:spLocks noGrp="1" noChangeArrowheads="1"/>
          </p:cNvSpPr>
          <p:nvPr>
            <p:ph type="sldNum" sz="quarter" idx="12"/>
          </p:nvPr>
        </p:nvSpPr>
        <p:spPr>
          <a:ln/>
        </p:spPr>
        <p:txBody>
          <a:bodyPr/>
          <a:lstStyle>
            <a:lvl1pPr>
              <a:defRPr/>
            </a:lvl1pPr>
          </a:lstStyle>
          <a:p>
            <a:pPr>
              <a:defRPr/>
            </a:pPr>
            <a:fld id="{322A7C1A-CDC7-4DAB-8AA2-75F03FA07C9A}" type="slidenum">
              <a:rPr lang="en-US" altLang="en-US"/>
              <a:pPr>
                <a:defRPr/>
              </a:pPr>
              <a:t>‹#›</a:t>
            </a:fld>
            <a:endParaRPr lang="en-US" altLang="en-US"/>
          </a:p>
        </p:txBody>
      </p:sp>
    </p:spTree>
    <p:extLst>
      <p:ext uri="{BB962C8B-B14F-4D97-AF65-F5344CB8AC3E}">
        <p14:creationId xmlns:p14="http://schemas.microsoft.com/office/powerpoint/2010/main" val="236480053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
          <p:cNvSpPr>
            <a:spLocks noGrp="1" noChangeArrowheads="1"/>
          </p:cNvSpPr>
          <p:nvPr>
            <p:ph type="dt" sz="half" idx="10"/>
          </p:nvPr>
        </p:nvSpPr>
        <p:spPr>
          <a:ln/>
        </p:spPr>
        <p:txBody>
          <a:bodyPr/>
          <a:lstStyle>
            <a:lvl1pPr>
              <a:defRPr/>
            </a:lvl1pPr>
          </a:lstStyle>
          <a:p>
            <a:pPr>
              <a:defRPr/>
            </a:pPr>
            <a:fld id="{C8951019-3619-48ED-8376-32C3190E4D41}" type="datetime1">
              <a:rPr lang="en-US" altLang="en-US"/>
              <a:pPr>
                <a:defRPr/>
              </a:pPr>
              <a:t>9/1/2016</a:t>
            </a:fld>
            <a:endParaRPr lang="en-US" altLang="en-US"/>
          </a:p>
        </p:txBody>
      </p:sp>
      <p:sp>
        <p:nvSpPr>
          <p:cNvPr id="4"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3"/>
          <p:cNvSpPr>
            <a:spLocks noGrp="1" noChangeArrowheads="1"/>
          </p:cNvSpPr>
          <p:nvPr>
            <p:ph type="sldNum" sz="quarter" idx="12"/>
          </p:nvPr>
        </p:nvSpPr>
        <p:spPr>
          <a:ln/>
        </p:spPr>
        <p:txBody>
          <a:bodyPr/>
          <a:lstStyle>
            <a:lvl1pPr>
              <a:defRPr/>
            </a:lvl1pPr>
          </a:lstStyle>
          <a:p>
            <a:pPr>
              <a:defRPr/>
            </a:pPr>
            <a:fld id="{A8838BE1-5C15-491A-ACC6-4C3B1AA09FB8}" type="slidenum">
              <a:rPr lang="en-US" altLang="en-US"/>
              <a:pPr>
                <a:defRPr/>
              </a:pPr>
              <a:t>‹#›</a:t>
            </a:fld>
            <a:endParaRPr lang="en-US" altLang="en-US"/>
          </a:p>
        </p:txBody>
      </p:sp>
    </p:spTree>
    <p:extLst>
      <p:ext uri="{BB962C8B-B14F-4D97-AF65-F5344CB8AC3E}">
        <p14:creationId xmlns:p14="http://schemas.microsoft.com/office/powerpoint/2010/main" val="286090458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noChangeArrowheads="1"/>
          </p:cNvSpPr>
          <p:nvPr>
            <p:ph type="dt" sz="half" idx="10"/>
          </p:nvPr>
        </p:nvSpPr>
        <p:spPr>
          <a:ln/>
        </p:spPr>
        <p:txBody>
          <a:bodyPr/>
          <a:lstStyle>
            <a:lvl1pPr>
              <a:defRPr/>
            </a:lvl1pPr>
          </a:lstStyle>
          <a:p>
            <a:pPr>
              <a:defRPr/>
            </a:pPr>
            <a:fld id="{D9EC4A20-4BCA-4361-87C3-32294246A05F}" type="datetime1">
              <a:rPr lang="en-US" altLang="en-US"/>
              <a:pPr>
                <a:defRPr/>
              </a:pPr>
              <a:t>9/1/2016</a:t>
            </a:fld>
            <a:endParaRPr lang="en-US" altLang="en-US"/>
          </a:p>
        </p:txBody>
      </p:sp>
      <p:sp>
        <p:nvSpPr>
          <p:cNvPr id="3"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3"/>
          <p:cNvSpPr>
            <a:spLocks noGrp="1" noChangeArrowheads="1"/>
          </p:cNvSpPr>
          <p:nvPr>
            <p:ph type="sldNum" sz="quarter" idx="12"/>
          </p:nvPr>
        </p:nvSpPr>
        <p:spPr>
          <a:ln/>
        </p:spPr>
        <p:txBody>
          <a:bodyPr/>
          <a:lstStyle>
            <a:lvl1pPr>
              <a:defRPr/>
            </a:lvl1pPr>
          </a:lstStyle>
          <a:p>
            <a:pPr>
              <a:defRPr/>
            </a:pPr>
            <a:fld id="{3CF6908D-6DA0-4058-B72C-0298A5BF3040}" type="slidenum">
              <a:rPr lang="en-US" altLang="en-US"/>
              <a:pPr>
                <a:defRPr/>
              </a:pPr>
              <a:t>‹#›</a:t>
            </a:fld>
            <a:endParaRPr lang="en-US" altLang="en-US"/>
          </a:p>
        </p:txBody>
      </p:sp>
    </p:spTree>
    <p:extLst>
      <p:ext uri="{BB962C8B-B14F-4D97-AF65-F5344CB8AC3E}">
        <p14:creationId xmlns:p14="http://schemas.microsoft.com/office/powerpoint/2010/main" val="351785088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1"/>
          <p:cNvSpPr>
            <a:spLocks noGrp="1" noChangeArrowheads="1"/>
          </p:cNvSpPr>
          <p:nvPr>
            <p:ph type="dt" sz="half" idx="10"/>
          </p:nvPr>
        </p:nvSpPr>
        <p:spPr>
          <a:ln/>
        </p:spPr>
        <p:txBody>
          <a:bodyPr/>
          <a:lstStyle>
            <a:lvl1pPr>
              <a:defRPr/>
            </a:lvl1pPr>
          </a:lstStyle>
          <a:p>
            <a:pPr>
              <a:defRPr/>
            </a:pPr>
            <a:fld id="{D38A64F5-81FA-4D13-82C7-8EFE6C9BCF61}" type="datetime1">
              <a:rPr lang="en-US" altLang="en-US"/>
              <a:pPr>
                <a:defRPr/>
              </a:pPr>
              <a:t>9/1/2016</a:t>
            </a:fld>
            <a:endParaRPr lang="en-US" altLang="en-US"/>
          </a:p>
        </p:txBody>
      </p:sp>
      <p:sp>
        <p:nvSpPr>
          <p:cNvPr id="6"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3"/>
          <p:cNvSpPr>
            <a:spLocks noGrp="1" noChangeArrowheads="1"/>
          </p:cNvSpPr>
          <p:nvPr>
            <p:ph type="sldNum" sz="quarter" idx="12"/>
          </p:nvPr>
        </p:nvSpPr>
        <p:spPr>
          <a:ln/>
        </p:spPr>
        <p:txBody>
          <a:bodyPr/>
          <a:lstStyle>
            <a:lvl1pPr>
              <a:defRPr/>
            </a:lvl1pPr>
          </a:lstStyle>
          <a:p>
            <a:pPr>
              <a:defRPr/>
            </a:pPr>
            <a:fld id="{2C2843B2-950C-4D35-9F03-0BDDFD32C5A1}" type="slidenum">
              <a:rPr lang="en-US" altLang="en-US"/>
              <a:pPr>
                <a:defRPr/>
              </a:pPr>
              <a:t>‹#›</a:t>
            </a:fld>
            <a:endParaRPr lang="en-US" altLang="en-US"/>
          </a:p>
        </p:txBody>
      </p:sp>
    </p:spTree>
    <p:extLst>
      <p:ext uri="{BB962C8B-B14F-4D97-AF65-F5344CB8AC3E}">
        <p14:creationId xmlns:p14="http://schemas.microsoft.com/office/powerpoint/2010/main" val="335574379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1"/>
          <p:cNvSpPr>
            <a:spLocks noGrp="1" noChangeArrowheads="1"/>
          </p:cNvSpPr>
          <p:nvPr>
            <p:ph type="dt" sz="half" idx="10"/>
          </p:nvPr>
        </p:nvSpPr>
        <p:spPr>
          <a:ln/>
        </p:spPr>
        <p:txBody>
          <a:bodyPr/>
          <a:lstStyle>
            <a:lvl1pPr>
              <a:defRPr/>
            </a:lvl1pPr>
          </a:lstStyle>
          <a:p>
            <a:pPr>
              <a:defRPr/>
            </a:pPr>
            <a:fld id="{D820F9AE-6157-47B0-8D58-BA2AA49F1B0E}" type="datetime1">
              <a:rPr lang="en-US" altLang="en-US"/>
              <a:pPr>
                <a:defRPr/>
              </a:pPr>
              <a:t>9/1/2016</a:t>
            </a:fld>
            <a:endParaRPr lang="en-US" altLang="en-US"/>
          </a:p>
        </p:txBody>
      </p:sp>
      <p:sp>
        <p:nvSpPr>
          <p:cNvPr id="6"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3"/>
          <p:cNvSpPr>
            <a:spLocks noGrp="1" noChangeArrowheads="1"/>
          </p:cNvSpPr>
          <p:nvPr>
            <p:ph type="sldNum" sz="quarter" idx="12"/>
          </p:nvPr>
        </p:nvSpPr>
        <p:spPr>
          <a:ln/>
        </p:spPr>
        <p:txBody>
          <a:bodyPr/>
          <a:lstStyle>
            <a:lvl1pPr>
              <a:defRPr/>
            </a:lvl1pPr>
          </a:lstStyle>
          <a:p>
            <a:pPr>
              <a:defRPr/>
            </a:pPr>
            <a:fld id="{BE00A763-E9A1-46E9-9FF5-6E128E1AB905}" type="slidenum">
              <a:rPr lang="en-US" altLang="en-US"/>
              <a:pPr>
                <a:defRPr/>
              </a:pPr>
              <a:t>‹#›</a:t>
            </a:fld>
            <a:endParaRPr lang="en-US" altLang="en-US"/>
          </a:p>
        </p:txBody>
      </p:sp>
    </p:spTree>
    <p:extLst>
      <p:ext uri="{BB962C8B-B14F-4D97-AF65-F5344CB8AC3E}">
        <p14:creationId xmlns:p14="http://schemas.microsoft.com/office/powerpoint/2010/main" val="79352673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
          <p:cNvSpPr>
            <a:spLocks noGrp="1" noChangeArrowheads="1"/>
          </p:cNvSpPr>
          <p:nvPr>
            <p:ph type="dt" sz="half" idx="10"/>
          </p:nvPr>
        </p:nvSpPr>
        <p:spPr>
          <a:ln/>
        </p:spPr>
        <p:txBody>
          <a:bodyPr/>
          <a:lstStyle>
            <a:lvl1pPr>
              <a:defRPr/>
            </a:lvl1pPr>
          </a:lstStyle>
          <a:p>
            <a:pPr>
              <a:defRPr/>
            </a:pPr>
            <a:fld id="{CFF7EB63-4152-4D71-A097-20948B14DBA3}" type="datetime1">
              <a:rPr lang="en-US" altLang="en-US"/>
              <a:pPr>
                <a:defRPr/>
              </a:pPr>
              <a:t>9/1/2016</a:t>
            </a:fld>
            <a:endParaRPr lang="en-US" altLang="en-US"/>
          </a:p>
        </p:txBody>
      </p:sp>
      <p:sp>
        <p:nvSpPr>
          <p:cNvPr id="5"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3"/>
          <p:cNvSpPr>
            <a:spLocks noGrp="1" noChangeArrowheads="1"/>
          </p:cNvSpPr>
          <p:nvPr>
            <p:ph type="sldNum" sz="quarter" idx="12"/>
          </p:nvPr>
        </p:nvSpPr>
        <p:spPr>
          <a:ln/>
        </p:spPr>
        <p:txBody>
          <a:bodyPr/>
          <a:lstStyle>
            <a:lvl1pPr>
              <a:defRPr/>
            </a:lvl1pPr>
          </a:lstStyle>
          <a:p>
            <a:pPr>
              <a:defRPr/>
            </a:pPr>
            <a:fld id="{5859627D-FFB3-4F2A-BD0F-A4100BF6C1AE}" type="slidenum">
              <a:rPr lang="en-US" altLang="en-US"/>
              <a:pPr>
                <a:defRPr/>
              </a:pPr>
              <a:t>‹#›</a:t>
            </a:fld>
            <a:endParaRPr lang="en-US" altLang="en-US"/>
          </a:p>
        </p:txBody>
      </p:sp>
    </p:spTree>
    <p:extLst>
      <p:ext uri="{BB962C8B-B14F-4D97-AF65-F5344CB8AC3E}">
        <p14:creationId xmlns:p14="http://schemas.microsoft.com/office/powerpoint/2010/main" val="378422366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
          <p:cNvSpPr>
            <a:spLocks noGrp="1" noChangeArrowheads="1"/>
          </p:cNvSpPr>
          <p:nvPr>
            <p:ph type="dt" sz="half" idx="10"/>
          </p:nvPr>
        </p:nvSpPr>
        <p:spPr>
          <a:ln/>
        </p:spPr>
        <p:txBody>
          <a:bodyPr/>
          <a:lstStyle>
            <a:lvl1pPr>
              <a:defRPr/>
            </a:lvl1pPr>
          </a:lstStyle>
          <a:p>
            <a:pPr>
              <a:defRPr/>
            </a:pPr>
            <a:fld id="{DEDDE0EE-C104-4784-A551-9D2B552952CD}" type="datetime1">
              <a:rPr lang="en-US" altLang="en-US"/>
              <a:pPr>
                <a:defRPr/>
              </a:pPr>
              <a:t>9/1/2016</a:t>
            </a:fld>
            <a:endParaRPr lang="en-US" altLang="en-US"/>
          </a:p>
        </p:txBody>
      </p:sp>
      <p:sp>
        <p:nvSpPr>
          <p:cNvPr id="5" name="Footer Placeholder 2"/>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3"/>
          <p:cNvSpPr>
            <a:spLocks noGrp="1" noChangeArrowheads="1"/>
          </p:cNvSpPr>
          <p:nvPr>
            <p:ph type="sldNum" sz="quarter" idx="12"/>
          </p:nvPr>
        </p:nvSpPr>
        <p:spPr>
          <a:ln/>
        </p:spPr>
        <p:txBody>
          <a:bodyPr/>
          <a:lstStyle>
            <a:lvl1pPr>
              <a:defRPr/>
            </a:lvl1pPr>
          </a:lstStyle>
          <a:p>
            <a:pPr>
              <a:defRPr/>
            </a:pPr>
            <a:fld id="{86C77612-146D-4D26-9A44-C04D974DF811}" type="slidenum">
              <a:rPr lang="en-US" altLang="en-US"/>
              <a:pPr>
                <a:defRPr/>
              </a:pPr>
              <a:t>‹#›</a:t>
            </a:fld>
            <a:endParaRPr lang="en-US" altLang="en-US"/>
          </a:p>
        </p:txBody>
      </p:sp>
    </p:spTree>
    <p:extLst>
      <p:ext uri="{BB962C8B-B14F-4D97-AF65-F5344CB8AC3E}">
        <p14:creationId xmlns:p14="http://schemas.microsoft.com/office/powerpoint/2010/main" val="69279132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E490F867-2C29-4FE1-BE84-1ED90594D218}"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CC65F063-3D6B-4EE8-BB6B-BAEB401D1BEA}" type="slidenum">
              <a:rPr lang="en-US" altLang="en-US"/>
              <a:pPr>
                <a:defRPr/>
              </a:pPr>
              <a:t>‹#›</a:t>
            </a:fld>
            <a:endParaRPr lang="en-US" altLang="en-US"/>
          </a:p>
        </p:txBody>
      </p:sp>
    </p:spTree>
    <p:extLst>
      <p:ext uri="{BB962C8B-B14F-4D97-AF65-F5344CB8AC3E}">
        <p14:creationId xmlns:p14="http://schemas.microsoft.com/office/powerpoint/2010/main" val="59607547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B3D02BCC-EB30-41CF-A2B5-8B6367CCC5D6}"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AE88FA97-37D9-4A8B-A3D8-340ACA600B51}" type="slidenum">
              <a:rPr lang="en-US" altLang="en-US"/>
              <a:pPr>
                <a:defRPr/>
              </a:pPr>
              <a:t>‹#›</a:t>
            </a:fld>
            <a:endParaRPr lang="en-US" altLang="en-US"/>
          </a:p>
        </p:txBody>
      </p:sp>
    </p:spTree>
    <p:extLst>
      <p:ext uri="{BB962C8B-B14F-4D97-AF65-F5344CB8AC3E}">
        <p14:creationId xmlns:p14="http://schemas.microsoft.com/office/powerpoint/2010/main" val="236062156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noChangeArrowheads="1"/>
          </p:cNvSpPr>
          <p:nvPr>
            <p:ph type="dt" sz="half" idx="10"/>
          </p:nvPr>
        </p:nvSpPr>
        <p:spPr>
          <a:ln/>
        </p:spPr>
        <p:txBody>
          <a:bodyPr/>
          <a:lstStyle>
            <a:lvl1pPr>
              <a:defRPr/>
            </a:lvl1pPr>
          </a:lstStyle>
          <a:p>
            <a:pPr>
              <a:defRPr/>
            </a:pPr>
            <a:fld id="{08460634-BE26-488D-AAC1-3E81256246DB}"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A5A07DD8-C352-406F-B114-441C141B933C}" type="slidenum">
              <a:rPr lang="en-US" altLang="en-US"/>
              <a:pPr>
                <a:defRPr/>
              </a:pPr>
              <a:t>‹#›</a:t>
            </a:fld>
            <a:endParaRPr lang="en-US" altLang="en-US"/>
          </a:p>
        </p:txBody>
      </p:sp>
    </p:spTree>
    <p:extLst>
      <p:ext uri="{BB962C8B-B14F-4D97-AF65-F5344CB8AC3E}">
        <p14:creationId xmlns:p14="http://schemas.microsoft.com/office/powerpoint/2010/main" val="196048638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ln/>
        </p:spPr>
        <p:txBody>
          <a:bodyPr/>
          <a:lstStyle>
            <a:lvl1pPr>
              <a:defRPr/>
            </a:lvl1pPr>
          </a:lstStyle>
          <a:p>
            <a:pPr>
              <a:defRPr/>
            </a:pPr>
            <a:fld id="{F507A5D1-041B-4401-B80C-423331E08EC5}"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6FB2DC57-203A-4A7D-BC64-3ABDE13BEFBB}" type="slidenum">
              <a:rPr lang="en-US" altLang="en-US"/>
              <a:pPr>
                <a:defRPr/>
              </a:pPr>
              <a:t>‹#›</a:t>
            </a:fld>
            <a:endParaRPr lang="en-US" altLang="en-US"/>
          </a:p>
        </p:txBody>
      </p:sp>
    </p:spTree>
    <p:extLst>
      <p:ext uri="{BB962C8B-B14F-4D97-AF65-F5344CB8AC3E}">
        <p14:creationId xmlns:p14="http://schemas.microsoft.com/office/powerpoint/2010/main" val="229564243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noChangeArrowheads="1"/>
          </p:cNvSpPr>
          <p:nvPr>
            <p:ph type="dt" sz="half" idx="10"/>
          </p:nvPr>
        </p:nvSpPr>
        <p:spPr>
          <a:ln/>
        </p:spPr>
        <p:txBody>
          <a:bodyPr/>
          <a:lstStyle>
            <a:lvl1pPr>
              <a:defRPr/>
            </a:lvl1pPr>
          </a:lstStyle>
          <a:p>
            <a:pPr>
              <a:defRPr/>
            </a:pPr>
            <a:fld id="{B778F727-9517-4D72-B54D-01F34B9EC8A8}" type="datetime1">
              <a:rPr lang="en-US" altLang="en-US"/>
              <a:pPr>
                <a:defRPr/>
              </a:pPr>
              <a:t>9/1/2016</a:t>
            </a:fld>
            <a:endParaRPr lang="en-US" altLang="en-US"/>
          </a:p>
        </p:txBody>
      </p:sp>
      <p:sp>
        <p:nvSpPr>
          <p:cNvPr id="8"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6"/>
          <p:cNvSpPr>
            <a:spLocks noGrp="1" noChangeArrowheads="1"/>
          </p:cNvSpPr>
          <p:nvPr>
            <p:ph type="sldNum" sz="quarter" idx="12"/>
          </p:nvPr>
        </p:nvSpPr>
        <p:spPr>
          <a:ln/>
        </p:spPr>
        <p:txBody>
          <a:bodyPr/>
          <a:lstStyle>
            <a:lvl1pPr>
              <a:defRPr/>
            </a:lvl1pPr>
          </a:lstStyle>
          <a:p>
            <a:pPr>
              <a:defRPr/>
            </a:pPr>
            <a:fld id="{69D5BE0A-3929-47D4-A435-ECE62C465934}" type="slidenum">
              <a:rPr lang="en-US" altLang="en-US"/>
              <a:pPr>
                <a:defRPr/>
              </a:pPr>
              <a:t>‹#›</a:t>
            </a:fld>
            <a:endParaRPr lang="en-US" altLang="en-US"/>
          </a:p>
        </p:txBody>
      </p:sp>
    </p:spTree>
    <p:extLst>
      <p:ext uri="{BB962C8B-B14F-4D97-AF65-F5344CB8AC3E}">
        <p14:creationId xmlns:p14="http://schemas.microsoft.com/office/powerpoint/2010/main" val="392392095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noChangeArrowheads="1"/>
          </p:cNvSpPr>
          <p:nvPr>
            <p:ph type="dt" sz="half" idx="10"/>
          </p:nvPr>
        </p:nvSpPr>
        <p:spPr>
          <a:ln/>
        </p:spPr>
        <p:txBody>
          <a:bodyPr/>
          <a:lstStyle>
            <a:lvl1pPr>
              <a:defRPr/>
            </a:lvl1pPr>
          </a:lstStyle>
          <a:p>
            <a:pPr>
              <a:defRPr/>
            </a:pPr>
            <a:fld id="{97021CA4-3E02-426A-908F-37AAF5D95E9A}" type="datetime1">
              <a:rPr lang="en-US" altLang="en-US"/>
              <a:pPr>
                <a:defRPr/>
              </a:pPr>
              <a:t>9/1/2016</a:t>
            </a:fld>
            <a:endParaRPr lang="en-US" altLang="en-US"/>
          </a:p>
        </p:txBody>
      </p:sp>
      <p:sp>
        <p:nvSpPr>
          <p:cNvPr id="4"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6"/>
          <p:cNvSpPr>
            <a:spLocks noGrp="1" noChangeArrowheads="1"/>
          </p:cNvSpPr>
          <p:nvPr>
            <p:ph type="sldNum" sz="quarter" idx="12"/>
          </p:nvPr>
        </p:nvSpPr>
        <p:spPr>
          <a:ln/>
        </p:spPr>
        <p:txBody>
          <a:bodyPr/>
          <a:lstStyle>
            <a:lvl1pPr>
              <a:defRPr/>
            </a:lvl1pPr>
          </a:lstStyle>
          <a:p>
            <a:pPr>
              <a:defRPr/>
            </a:pPr>
            <a:fld id="{43D06142-0CEF-455A-817E-8A4C58B0716B}" type="slidenum">
              <a:rPr lang="en-US" altLang="en-US"/>
              <a:pPr>
                <a:defRPr/>
              </a:pPr>
              <a:t>‹#›</a:t>
            </a:fld>
            <a:endParaRPr lang="en-US" altLang="en-US"/>
          </a:p>
        </p:txBody>
      </p:sp>
    </p:spTree>
    <p:extLst>
      <p:ext uri="{BB962C8B-B14F-4D97-AF65-F5344CB8AC3E}">
        <p14:creationId xmlns:p14="http://schemas.microsoft.com/office/powerpoint/2010/main" val="67687256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noChangeArrowheads="1"/>
          </p:cNvSpPr>
          <p:nvPr>
            <p:ph type="dt" sz="half" idx="10"/>
          </p:nvPr>
        </p:nvSpPr>
        <p:spPr>
          <a:ln/>
        </p:spPr>
        <p:txBody>
          <a:bodyPr/>
          <a:lstStyle>
            <a:lvl1pPr>
              <a:defRPr/>
            </a:lvl1pPr>
          </a:lstStyle>
          <a:p>
            <a:pPr>
              <a:defRPr/>
            </a:pPr>
            <a:fld id="{A0C66658-5D30-4994-A0E1-1F3A7E3FE573}" type="datetime1">
              <a:rPr lang="en-US" altLang="en-US"/>
              <a:pPr>
                <a:defRPr/>
              </a:pPr>
              <a:t>9/1/2016</a:t>
            </a:fld>
            <a:endParaRPr lang="en-US" altLang="en-US"/>
          </a:p>
        </p:txBody>
      </p:sp>
      <p:sp>
        <p:nvSpPr>
          <p:cNvPr id="3"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6"/>
          <p:cNvSpPr>
            <a:spLocks noGrp="1" noChangeArrowheads="1"/>
          </p:cNvSpPr>
          <p:nvPr>
            <p:ph type="sldNum" sz="quarter" idx="12"/>
          </p:nvPr>
        </p:nvSpPr>
        <p:spPr>
          <a:ln/>
        </p:spPr>
        <p:txBody>
          <a:bodyPr/>
          <a:lstStyle>
            <a:lvl1pPr>
              <a:defRPr/>
            </a:lvl1pPr>
          </a:lstStyle>
          <a:p>
            <a:pPr>
              <a:defRPr/>
            </a:pPr>
            <a:fld id="{CE87BBD1-038A-4103-B745-077D1D97488F}" type="slidenum">
              <a:rPr lang="en-US" altLang="en-US"/>
              <a:pPr>
                <a:defRPr/>
              </a:pPr>
              <a:t>‹#›</a:t>
            </a:fld>
            <a:endParaRPr lang="en-US" altLang="en-US"/>
          </a:p>
        </p:txBody>
      </p:sp>
    </p:spTree>
    <p:extLst>
      <p:ext uri="{BB962C8B-B14F-4D97-AF65-F5344CB8AC3E}">
        <p14:creationId xmlns:p14="http://schemas.microsoft.com/office/powerpoint/2010/main" val="413200032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ln/>
        </p:spPr>
        <p:txBody>
          <a:bodyPr/>
          <a:lstStyle>
            <a:lvl1pPr>
              <a:defRPr/>
            </a:lvl1pPr>
          </a:lstStyle>
          <a:p>
            <a:pPr>
              <a:defRPr/>
            </a:pPr>
            <a:fld id="{14C093D9-CFAD-434C-9090-AD0FF8FD0DE9}"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61F8706D-750C-4908-9075-82E2F1B00902}" type="slidenum">
              <a:rPr lang="en-US" altLang="en-US"/>
              <a:pPr>
                <a:defRPr/>
              </a:pPr>
              <a:t>‹#›</a:t>
            </a:fld>
            <a:endParaRPr lang="en-US" altLang="en-US"/>
          </a:p>
        </p:txBody>
      </p:sp>
    </p:spTree>
    <p:extLst>
      <p:ext uri="{BB962C8B-B14F-4D97-AF65-F5344CB8AC3E}">
        <p14:creationId xmlns:p14="http://schemas.microsoft.com/office/powerpoint/2010/main" val="365245215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ln/>
        </p:spPr>
        <p:txBody>
          <a:bodyPr/>
          <a:lstStyle>
            <a:lvl1pPr>
              <a:defRPr/>
            </a:lvl1pPr>
          </a:lstStyle>
          <a:p>
            <a:pPr>
              <a:defRPr/>
            </a:pPr>
            <a:fld id="{10654A99-DA59-4A91-B514-3DD4B639B671}"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7737FAD1-79C5-4480-884D-2F948C11B7EA}" type="slidenum">
              <a:rPr lang="en-US" altLang="en-US"/>
              <a:pPr>
                <a:defRPr/>
              </a:pPr>
              <a:t>‹#›</a:t>
            </a:fld>
            <a:endParaRPr lang="en-US" altLang="en-US"/>
          </a:p>
        </p:txBody>
      </p:sp>
    </p:spTree>
    <p:extLst>
      <p:ext uri="{BB962C8B-B14F-4D97-AF65-F5344CB8AC3E}">
        <p14:creationId xmlns:p14="http://schemas.microsoft.com/office/powerpoint/2010/main" val="401853572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1C0E0A67-B4B9-4860-8489-69A4652E802B}"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845BC41A-4185-47C9-8D67-EA2FDEA380A9}" type="slidenum">
              <a:rPr lang="en-US" altLang="en-US"/>
              <a:pPr>
                <a:defRPr/>
              </a:pPr>
              <a:t>‹#›</a:t>
            </a:fld>
            <a:endParaRPr lang="en-US" altLang="en-US"/>
          </a:p>
        </p:txBody>
      </p:sp>
    </p:spTree>
    <p:extLst>
      <p:ext uri="{BB962C8B-B14F-4D97-AF65-F5344CB8AC3E}">
        <p14:creationId xmlns:p14="http://schemas.microsoft.com/office/powerpoint/2010/main" val="374617176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FCB07C77-69FD-4F98-943D-D0951E9C46A1}"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D3DE8A14-AF14-4CA8-B10D-9B569557B7BD}" type="slidenum">
              <a:rPr lang="en-US" altLang="en-US"/>
              <a:pPr>
                <a:defRPr/>
              </a:pPr>
              <a:t>‹#›</a:t>
            </a:fld>
            <a:endParaRPr lang="en-US" altLang="en-US"/>
          </a:p>
        </p:txBody>
      </p:sp>
    </p:spTree>
    <p:extLst>
      <p:ext uri="{BB962C8B-B14F-4D97-AF65-F5344CB8AC3E}">
        <p14:creationId xmlns:p14="http://schemas.microsoft.com/office/powerpoint/2010/main" val="105526713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D7AF1BEA-6772-4E3C-BC2E-C8852CF6D538}"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3661BD4F-4673-4D61-BDBD-1505965D22DC}" type="slidenum">
              <a:rPr lang="en-US" altLang="en-US"/>
              <a:pPr>
                <a:defRPr/>
              </a:pPr>
              <a:t>‹#›</a:t>
            </a:fld>
            <a:endParaRPr lang="en-US" altLang="en-US"/>
          </a:p>
        </p:txBody>
      </p:sp>
    </p:spTree>
    <p:extLst>
      <p:ext uri="{BB962C8B-B14F-4D97-AF65-F5344CB8AC3E}">
        <p14:creationId xmlns:p14="http://schemas.microsoft.com/office/powerpoint/2010/main" val="342188756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912B103D-B18A-478F-8AC3-0F1ABAF33AD2}"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5532966B-C49F-4353-A802-D4F14DE7ADAD}" type="slidenum">
              <a:rPr lang="en-US" altLang="en-US"/>
              <a:pPr>
                <a:defRPr/>
              </a:pPr>
              <a:t>‹#›</a:t>
            </a:fld>
            <a:endParaRPr lang="en-US" altLang="en-US"/>
          </a:p>
        </p:txBody>
      </p:sp>
    </p:spTree>
    <p:extLst>
      <p:ext uri="{BB962C8B-B14F-4D97-AF65-F5344CB8AC3E}">
        <p14:creationId xmlns:p14="http://schemas.microsoft.com/office/powerpoint/2010/main" val="381290805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4"/>
          <p:cNvSpPr>
            <a:spLocks noGrp="1" noChangeArrowheads="1"/>
          </p:cNvSpPr>
          <p:nvPr>
            <p:ph type="dt" sz="half" idx="10"/>
          </p:nvPr>
        </p:nvSpPr>
        <p:spPr>
          <a:ln/>
        </p:spPr>
        <p:txBody>
          <a:bodyPr/>
          <a:lstStyle>
            <a:lvl1pPr>
              <a:defRPr/>
            </a:lvl1pPr>
          </a:lstStyle>
          <a:p>
            <a:pPr>
              <a:defRPr/>
            </a:pPr>
            <a:fld id="{7EFC9E33-D876-4856-A301-4599053DB2A5}"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B5646B75-2D83-4B3D-B79E-D9F5DB7F6DBD}" type="slidenum">
              <a:rPr lang="en-US" altLang="en-US"/>
              <a:pPr>
                <a:defRPr/>
              </a:pPr>
              <a:t>‹#›</a:t>
            </a:fld>
            <a:endParaRPr lang="en-US" altLang="en-US"/>
          </a:p>
        </p:txBody>
      </p:sp>
    </p:spTree>
    <p:extLst>
      <p:ext uri="{BB962C8B-B14F-4D97-AF65-F5344CB8AC3E}">
        <p14:creationId xmlns:p14="http://schemas.microsoft.com/office/powerpoint/2010/main" val="57155184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ln/>
        </p:spPr>
        <p:txBody>
          <a:bodyPr/>
          <a:lstStyle>
            <a:lvl1pPr>
              <a:defRPr/>
            </a:lvl1pPr>
          </a:lstStyle>
          <a:p>
            <a:pPr>
              <a:defRPr/>
            </a:pPr>
            <a:fld id="{052AD253-403A-4F23-A0CC-3905B2E9583B}"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207B377F-741E-4794-8217-6FF2B9408874}" type="slidenum">
              <a:rPr lang="en-US" altLang="en-US"/>
              <a:pPr>
                <a:defRPr/>
              </a:pPr>
              <a:t>‹#›</a:t>
            </a:fld>
            <a:endParaRPr lang="en-US" altLang="en-US"/>
          </a:p>
        </p:txBody>
      </p:sp>
    </p:spTree>
    <p:extLst>
      <p:ext uri="{BB962C8B-B14F-4D97-AF65-F5344CB8AC3E}">
        <p14:creationId xmlns:p14="http://schemas.microsoft.com/office/powerpoint/2010/main" val="8487381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noChangeArrowheads="1"/>
          </p:cNvSpPr>
          <p:nvPr>
            <p:ph type="dt" sz="half" idx="10"/>
          </p:nvPr>
        </p:nvSpPr>
        <p:spPr>
          <a:ln/>
        </p:spPr>
        <p:txBody>
          <a:bodyPr/>
          <a:lstStyle>
            <a:lvl1pPr>
              <a:defRPr/>
            </a:lvl1pPr>
          </a:lstStyle>
          <a:p>
            <a:pPr>
              <a:defRPr/>
            </a:pPr>
            <a:fld id="{F4092F96-83B6-4A08-888B-AD84A542DF6B}" type="datetime1">
              <a:rPr lang="en-US" altLang="en-US"/>
              <a:pPr>
                <a:defRPr/>
              </a:pPr>
              <a:t>9/1/2016</a:t>
            </a:fld>
            <a:endParaRPr lang="en-US" altLang="en-US"/>
          </a:p>
        </p:txBody>
      </p:sp>
      <p:sp>
        <p:nvSpPr>
          <p:cNvPr id="8"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6"/>
          <p:cNvSpPr>
            <a:spLocks noGrp="1" noChangeArrowheads="1"/>
          </p:cNvSpPr>
          <p:nvPr>
            <p:ph type="sldNum" sz="quarter" idx="12"/>
          </p:nvPr>
        </p:nvSpPr>
        <p:spPr>
          <a:ln/>
        </p:spPr>
        <p:txBody>
          <a:bodyPr/>
          <a:lstStyle>
            <a:lvl1pPr>
              <a:defRPr/>
            </a:lvl1pPr>
          </a:lstStyle>
          <a:p>
            <a:pPr>
              <a:defRPr/>
            </a:pPr>
            <a:fld id="{0DA7B909-62B8-40AB-A276-8C348A247466}" type="slidenum">
              <a:rPr lang="en-US" altLang="en-US"/>
              <a:pPr>
                <a:defRPr/>
              </a:pPr>
              <a:t>‹#›</a:t>
            </a:fld>
            <a:endParaRPr lang="en-US" altLang="en-US"/>
          </a:p>
        </p:txBody>
      </p:sp>
    </p:spTree>
    <p:extLst>
      <p:ext uri="{BB962C8B-B14F-4D97-AF65-F5344CB8AC3E}">
        <p14:creationId xmlns:p14="http://schemas.microsoft.com/office/powerpoint/2010/main" val="184295088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4"/>
          <p:cNvSpPr>
            <a:spLocks noGrp="1" noChangeArrowheads="1"/>
          </p:cNvSpPr>
          <p:nvPr>
            <p:ph type="dt" sz="half" idx="10"/>
          </p:nvPr>
        </p:nvSpPr>
        <p:spPr>
          <a:ln/>
        </p:spPr>
        <p:txBody>
          <a:bodyPr/>
          <a:lstStyle>
            <a:lvl1pPr>
              <a:defRPr/>
            </a:lvl1pPr>
          </a:lstStyle>
          <a:p>
            <a:pPr>
              <a:defRPr/>
            </a:pPr>
            <a:fld id="{B7F3893C-88BB-44B8-8C8D-9032A805AADE}" type="datetime1">
              <a:rPr lang="en-US" altLang="en-US"/>
              <a:pPr>
                <a:defRPr/>
              </a:pPr>
              <a:t>9/1/2016</a:t>
            </a:fld>
            <a:endParaRPr lang="en-US" altLang="en-US"/>
          </a:p>
        </p:txBody>
      </p:sp>
      <p:sp>
        <p:nvSpPr>
          <p:cNvPr id="4"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6"/>
          <p:cNvSpPr>
            <a:spLocks noGrp="1" noChangeArrowheads="1"/>
          </p:cNvSpPr>
          <p:nvPr>
            <p:ph type="sldNum" sz="quarter" idx="12"/>
          </p:nvPr>
        </p:nvSpPr>
        <p:spPr>
          <a:ln/>
        </p:spPr>
        <p:txBody>
          <a:bodyPr/>
          <a:lstStyle>
            <a:lvl1pPr>
              <a:defRPr/>
            </a:lvl1pPr>
          </a:lstStyle>
          <a:p>
            <a:pPr>
              <a:defRPr/>
            </a:pPr>
            <a:fld id="{2CA4302F-D41E-4317-A6DE-3BBA33D6048F}" type="slidenum">
              <a:rPr lang="en-US" altLang="en-US"/>
              <a:pPr>
                <a:defRPr/>
              </a:pPr>
              <a:t>‹#›</a:t>
            </a:fld>
            <a:endParaRPr lang="en-US" altLang="en-US"/>
          </a:p>
        </p:txBody>
      </p:sp>
    </p:spTree>
    <p:extLst>
      <p:ext uri="{BB962C8B-B14F-4D97-AF65-F5344CB8AC3E}">
        <p14:creationId xmlns:p14="http://schemas.microsoft.com/office/powerpoint/2010/main" val="287072293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noChangeArrowheads="1"/>
          </p:cNvSpPr>
          <p:nvPr>
            <p:ph type="dt" sz="half" idx="10"/>
          </p:nvPr>
        </p:nvSpPr>
        <p:spPr>
          <a:ln/>
        </p:spPr>
        <p:txBody>
          <a:bodyPr/>
          <a:lstStyle>
            <a:lvl1pPr>
              <a:defRPr/>
            </a:lvl1pPr>
          </a:lstStyle>
          <a:p>
            <a:pPr>
              <a:defRPr/>
            </a:pPr>
            <a:fld id="{75D591BC-DCD9-43A6-9BF8-840E0DD06D57}" type="datetime1">
              <a:rPr lang="en-US" altLang="en-US"/>
              <a:pPr>
                <a:defRPr/>
              </a:pPr>
              <a:t>9/1/2016</a:t>
            </a:fld>
            <a:endParaRPr lang="en-US" altLang="en-US"/>
          </a:p>
        </p:txBody>
      </p:sp>
      <p:sp>
        <p:nvSpPr>
          <p:cNvPr id="3"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6"/>
          <p:cNvSpPr>
            <a:spLocks noGrp="1" noChangeArrowheads="1"/>
          </p:cNvSpPr>
          <p:nvPr>
            <p:ph type="sldNum" sz="quarter" idx="12"/>
          </p:nvPr>
        </p:nvSpPr>
        <p:spPr>
          <a:ln/>
        </p:spPr>
        <p:txBody>
          <a:bodyPr/>
          <a:lstStyle>
            <a:lvl1pPr>
              <a:defRPr/>
            </a:lvl1pPr>
          </a:lstStyle>
          <a:p>
            <a:pPr>
              <a:defRPr/>
            </a:pPr>
            <a:fld id="{DD466E63-B4E0-4728-992B-3270DC963FBD}" type="slidenum">
              <a:rPr lang="en-US" altLang="en-US"/>
              <a:pPr>
                <a:defRPr/>
              </a:pPr>
              <a:t>‹#›</a:t>
            </a:fld>
            <a:endParaRPr lang="en-US" altLang="en-US"/>
          </a:p>
        </p:txBody>
      </p:sp>
    </p:spTree>
    <p:extLst>
      <p:ext uri="{BB962C8B-B14F-4D97-AF65-F5344CB8AC3E}">
        <p14:creationId xmlns:p14="http://schemas.microsoft.com/office/powerpoint/2010/main" val="250327008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ln/>
        </p:spPr>
        <p:txBody>
          <a:bodyPr/>
          <a:lstStyle>
            <a:lvl1pPr>
              <a:defRPr/>
            </a:lvl1pPr>
          </a:lstStyle>
          <a:p>
            <a:pPr>
              <a:defRPr/>
            </a:pPr>
            <a:fld id="{A09E3709-931A-4BF2-A31C-4C37A19B945E}"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D9093E0C-E612-40C2-A84B-A0E88750F21A}" type="slidenum">
              <a:rPr lang="en-US" altLang="en-US"/>
              <a:pPr>
                <a:defRPr/>
              </a:pPr>
              <a:t>‹#›</a:t>
            </a:fld>
            <a:endParaRPr lang="en-US" altLang="en-US"/>
          </a:p>
        </p:txBody>
      </p:sp>
    </p:spTree>
    <p:extLst>
      <p:ext uri="{BB962C8B-B14F-4D97-AF65-F5344CB8AC3E}">
        <p14:creationId xmlns:p14="http://schemas.microsoft.com/office/powerpoint/2010/main" val="1579907942"/>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ln/>
        </p:spPr>
        <p:txBody>
          <a:bodyPr/>
          <a:lstStyle>
            <a:lvl1pPr>
              <a:defRPr/>
            </a:lvl1pPr>
          </a:lstStyle>
          <a:p>
            <a:pPr>
              <a:defRPr/>
            </a:pPr>
            <a:fld id="{51FC3E17-9D66-410A-852E-EAE283F4F984}" type="datetime1">
              <a:rPr lang="en-US" altLang="en-US"/>
              <a:pPr>
                <a:defRPr/>
              </a:pPr>
              <a:t>9/1/2016</a:t>
            </a:fld>
            <a:endParaRPr lang="en-US" altLang="en-US"/>
          </a:p>
        </p:txBody>
      </p:sp>
      <p:sp>
        <p:nvSpPr>
          <p:cNvPr id="6"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6"/>
          <p:cNvSpPr>
            <a:spLocks noGrp="1" noChangeArrowheads="1"/>
          </p:cNvSpPr>
          <p:nvPr>
            <p:ph type="sldNum" sz="quarter" idx="12"/>
          </p:nvPr>
        </p:nvSpPr>
        <p:spPr>
          <a:ln/>
        </p:spPr>
        <p:txBody>
          <a:bodyPr/>
          <a:lstStyle>
            <a:lvl1pPr>
              <a:defRPr/>
            </a:lvl1pPr>
          </a:lstStyle>
          <a:p>
            <a:pPr>
              <a:defRPr/>
            </a:pPr>
            <a:fld id="{20F5FBDA-2728-4037-BD3F-26F1DBE3F919}" type="slidenum">
              <a:rPr lang="en-US" altLang="en-US"/>
              <a:pPr>
                <a:defRPr/>
              </a:pPr>
              <a:t>‹#›</a:t>
            </a:fld>
            <a:endParaRPr lang="en-US" altLang="en-US"/>
          </a:p>
        </p:txBody>
      </p:sp>
    </p:spTree>
    <p:extLst>
      <p:ext uri="{BB962C8B-B14F-4D97-AF65-F5344CB8AC3E}">
        <p14:creationId xmlns:p14="http://schemas.microsoft.com/office/powerpoint/2010/main" val="201330031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090E8DC2-5280-406D-ACDE-CCBC9B9593A5}"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B2DF5357-1FF1-41C2-A009-647CC591A0B6}" type="slidenum">
              <a:rPr lang="en-US" altLang="en-US"/>
              <a:pPr>
                <a:defRPr/>
              </a:pPr>
              <a:t>‹#›</a:t>
            </a:fld>
            <a:endParaRPr lang="en-US" altLang="en-US"/>
          </a:p>
        </p:txBody>
      </p:sp>
    </p:spTree>
    <p:extLst>
      <p:ext uri="{BB962C8B-B14F-4D97-AF65-F5344CB8AC3E}">
        <p14:creationId xmlns:p14="http://schemas.microsoft.com/office/powerpoint/2010/main" val="66452296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4"/>
          <p:cNvSpPr>
            <a:spLocks noGrp="1" noChangeArrowheads="1"/>
          </p:cNvSpPr>
          <p:nvPr>
            <p:ph type="dt" sz="half" idx="10"/>
          </p:nvPr>
        </p:nvSpPr>
        <p:spPr>
          <a:ln/>
        </p:spPr>
        <p:txBody>
          <a:bodyPr/>
          <a:lstStyle>
            <a:lvl1pPr>
              <a:defRPr/>
            </a:lvl1pPr>
          </a:lstStyle>
          <a:p>
            <a:pPr>
              <a:defRPr/>
            </a:pPr>
            <a:fld id="{B96D5854-2330-4621-9B5A-15F9360C95C0}" type="datetime1">
              <a:rPr lang="en-US" altLang="en-US"/>
              <a:pPr>
                <a:defRPr/>
              </a:pPr>
              <a:t>9/1/2016</a:t>
            </a:fld>
            <a:endParaRPr lang="en-US" altLang="en-US"/>
          </a:p>
        </p:txBody>
      </p:sp>
      <p:sp>
        <p:nvSpPr>
          <p:cNvPr id="5" name="Footer Placeholder 5"/>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6"/>
          <p:cNvSpPr>
            <a:spLocks noGrp="1" noChangeArrowheads="1"/>
          </p:cNvSpPr>
          <p:nvPr>
            <p:ph type="sldNum" sz="quarter" idx="12"/>
          </p:nvPr>
        </p:nvSpPr>
        <p:spPr>
          <a:ln/>
        </p:spPr>
        <p:txBody>
          <a:bodyPr/>
          <a:lstStyle>
            <a:lvl1pPr>
              <a:defRPr/>
            </a:lvl1pPr>
          </a:lstStyle>
          <a:p>
            <a:pPr>
              <a:defRPr/>
            </a:pPr>
            <a:fld id="{64BAF383-801D-46BD-A0AA-D1E024FB910B}" type="slidenum">
              <a:rPr lang="en-US" altLang="en-US"/>
              <a:pPr>
                <a:defRPr/>
              </a:pPr>
              <a:t>‹#›</a:t>
            </a:fld>
            <a:endParaRPr lang="en-US" altLang="en-US"/>
          </a:p>
        </p:txBody>
      </p:sp>
    </p:spTree>
    <p:extLst>
      <p:ext uri="{BB962C8B-B14F-4D97-AF65-F5344CB8AC3E}">
        <p14:creationId xmlns:p14="http://schemas.microsoft.com/office/powerpoint/2010/main" val="87625868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4738F6EB-AD7B-4F46-9E5D-0A5CD4C5B106}"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E09405C0-9CBC-42B1-B306-0F4D00D55082}" type="slidenum">
              <a:rPr lang="en-US" altLang="en-US"/>
              <a:pPr>
                <a:defRPr/>
              </a:pPr>
              <a:t>‹#›</a:t>
            </a:fld>
            <a:endParaRPr lang="en-US" altLang="en-US"/>
          </a:p>
        </p:txBody>
      </p:sp>
    </p:spTree>
    <p:extLst>
      <p:ext uri="{BB962C8B-B14F-4D97-AF65-F5344CB8AC3E}">
        <p14:creationId xmlns:p14="http://schemas.microsoft.com/office/powerpoint/2010/main" val="305352328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B7973335-D451-4DBC-BA5D-94C3E181D929}"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CD3549EE-C547-4F58-8983-A7DA39D0B70B}" type="slidenum">
              <a:rPr lang="en-US" altLang="en-US"/>
              <a:pPr>
                <a:defRPr/>
              </a:pPr>
              <a:t>‹#›</a:t>
            </a:fld>
            <a:endParaRPr lang="en-US" altLang="en-US"/>
          </a:p>
        </p:txBody>
      </p:sp>
    </p:spTree>
    <p:extLst>
      <p:ext uri="{BB962C8B-B14F-4D97-AF65-F5344CB8AC3E}">
        <p14:creationId xmlns:p14="http://schemas.microsoft.com/office/powerpoint/2010/main" val="18360870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noChangeArrowheads="1"/>
          </p:cNvSpPr>
          <p:nvPr>
            <p:ph type="dt" sz="half" idx="10"/>
          </p:nvPr>
        </p:nvSpPr>
        <p:spPr>
          <a:ln/>
        </p:spPr>
        <p:txBody>
          <a:bodyPr/>
          <a:lstStyle>
            <a:lvl1pPr>
              <a:defRPr/>
            </a:lvl1pPr>
          </a:lstStyle>
          <a:p>
            <a:pPr>
              <a:defRPr/>
            </a:pPr>
            <a:fld id="{1059C784-CD86-4F2F-BB31-DCA8F7EB7C6F}"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6B3D802D-1B08-4F5D-9E77-9CC26DCD1005}" type="slidenum">
              <a:rPr lang="en-US" altLang="en-US"/>
              <a:pPr>
                <a:defRPr/>
              </a:pPr>
              <a:t>‹#›</a:t>
            </a:fld>
            <a:endParaRPr lang="en-US" altLang="en-US"/>
          </a:p>
        </p:txBody>
      </p:sp>
    </p:spTree>
    <p:extLst>
      <p:ext uri="{BB962C8B-B14F-4D97-AF65-F5344CB8AC3E}">
        <p14:creationId xmlns:p14="http://schemas.microsoft.com/office/powerpoint/2010/main" val="2036226508"/>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noChangeArrowheads="1"/>
          </p:cNvSpPr>
          <p:nvPr>
            <p:ph type="dt" sz="half" idx="10"/>
          </p:nvPr>
        </p:nvSpPr>
        <p:spPr>
          <a:ln/>
        </p:spPr>
        <p:txBody>
          <a:bodyPr/>
          <a:lstStyle>
            <a:lvl1pPr>
              <a:defRPr/>
            </a:lvl1pPr>
          </a:lstStyle>
          <a:p>
            <a:pPr>
              <a:defRPr/>
            </a:pPr>
            <a:fld id="{671960CA-791D-4FDF-8716-736407D66A77}"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004661AF-47DE-4601-9D9B-94FEC33B69CB}" type="slidenum">
              <a:rPr lang="en-US" altLang="en-US"/>
              <a:pPr>
                <a:defRPr/>
              </a:pPr>
              <a:t>‹#›</a:t>
            </a:fld>
            <a:endParaRPr lang="en-US" altLang="en-US"/>
          </a:p>
        </p:txBody>
      </p:sp>
    </p:spTree>
    <p:extLst>
      <p:ext uri="{BB962C8B-B14F-4D97-AF65-F5344CB8AC3E}">
        <p14:creationId xmlns:p14="http://schemas.microsoft.com/office/powerpoint/2010/main" val="226852401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noChangeArrowheads="1"/>
          </p:cNvSpPr>
          <p:nvPr>
            <p:ph type="dt" sz="half" idx="10"/>
          </p:nvPr>
        </p:nvSpPr>
        <p:spPr>
          <a:ln/>
        </p:spPr>
        <p:txBody>
          <a:bodyPr/>
          <a:lstStyle>
            <a:lvl1pPr>
              <a:defRPr/>
            </a:lvl1pPr>
          </a:lstStyle>
          <a:p>
            <a:pPr>
              <a:defRPr/>
            </a:pPr>
            <a:fld id="{98A0872B-1CEA-4142-AD86-B5F8648BB67C}" type="datetime1">
              <a:rPr lang="en-US" altLang="en-US"/>
              <a:pPr>
                <a:defRPr/>
              </a:pPr>
              <a:t>9/1/2016</a:t>
            </a:fld>
            <a:endParaRPr lang="en-US" altLang="en-US"/>
          </a:p>
        </p:txBody>
      </p:sp>
      <p:sp>
        <p:nvSpPr>
          <p:cNvPr id="8"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5"/>
          <p:cNvSpPr>
            <a:spLocks noGrp="1" noChangeArrowheads="1"/>
          </p:cNvSpPr>
          <p:nvPr>
            <p:ph type="sldNum" sz="quarter" idx="12"/>
          </p:nvPr>
        </p:nvSpPr>
        <p:spPr>
          <a:ln/>
        </p:spPr>
        <p:txBody>
          <a:bodyPr/>
          <a:lstStyle>
            <a:lvl1pPr>
              <a:defRPr/>
            </a:lvl1pPr>
          </a:lstStyle>
          <a:p>
            <a:pPr>
              <a:defRPr/>
            </a:pPr>
            <a:fld id="{78A55B3E-05E9-4CB0-8321-8B24E83B0F88}" type="slidenum">
              <a:rPr lang="en-US" altLang="en-US"/>
              <a:pPr>
                <a:defRPr/>
              </a:pPr>
              <a:t>‹#›</a:t>
            </a:fld>
            <a:endParaRPr lang="en-US" altLang="en-US"/>
          </a:p>
        </p:txBody>
      </p:sp>
    </p:spTree>
    <p:extLst>
      <p:ext uri="{BB962C8B-B14F-4D97-AF65-F5344CB8AC3E}">
        <p14:creationId xmlns:p14="http://schemas.microsoft.com/office/powerpoint/2010/main" val="2284714036"/>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noChangeArrowheads="1"/>
          </p:cNvSpPr>
          <p:nvPr>
            <p:ph type="dt" sz="half" idx="10"/>
          </p:nvPr>
        </p:nvSpPr>
        <p:spPr>
          <a:ln/>
        </p:spPr>
        <p:txBody>
          <a:bodyPr/>
          <a:lstStyle>
            <a:lvl1pPr>
              <a:defRPr/>
            </a:lvl1pPr>
          </a:lstStyle>
          <a:p>
            <a:pPr>
              <a:defRPr/>
            </a:pPr>
            <a:fld id="{0183A81D-854C-4E22-864F-70167814E743}" type="datetime1">
              <a:rPr lang="en-US" altLang="en-US"/>
              <a:pPr>
                <a:defRPr/>
              </a:pPr>
              <a:t>9/1/2016</a:t>
            </a:fld>
            <a:endParaRPr lang="en-US" altLang="en-US"/>
          </a:p>
        </p:txBody>
      </p:sp>
      <p:sp>
        <p:nvSpPr>
          <p:cNvPr id="4"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2"/>
          </p:nvPr>
        </p:nvSpPr>
        <p:spPr>
          <a:ln/>
        </p:spPr>
        <p:txBody>
          <a:bodyPr/>
          <a:lstStyle>
            <a:lvl1pPr>
              <a:defRPr/>
            </a:lvl1pPr>
          </a:lstStyle>
          <a:p>
            <a:pPr>
              <a:defRPr/>
            </a:pPr>
            <a:fld id="{03C337A9-8AE0-4944-8157-4F255AF5B1DD}" type="slidenum">
              <a:rPr lang="en-US" altLang="en-US"/>
              <a:pPr>
                <a:defRPr/>
              </a:pPr>
              <a:t>‹#›</a:t>
            </a:fld>
            <a:endParaRPr lang="en-US" altLang="en-US"/>
          </a:p>
        </p:txBody>
      </p:sp>
    </p:spTree>
    <p:extLst>
      <p:ext uri="{BB962C8B-B14F-4D97-AF65-F5344CB8AC3E}">
        <p14:creationId xmlns:p14="http://schemas.microsoft.com/office/powerpoint/2010/main" val="2940649786"/>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noChangeArrowheads="1"/>
          </p:cNvSpPr>
          <p:nvPr>
            <p:ph type="dt" sz="half" idx="10"/>
          </p:nvPr>
        </p:nvSpPr>
        <p:spPr>
          <a:ln/>
        </p:spPr>
        <p:txBody>
          <a:bodyPr/>
          <a:lstStyle>
            <a:lvl1pPr>
              <a:defRPr/>
            </a:lvl1pPr>
          </a:lstStyle>
          <a:p>
            <a:pPr>
              <a:defRPr/>
            </a:pPr>
            <a:fld id="{3B5F1CE8-F54F-4685-9681-B591CB565D87}" type="datetime1">
              <a:rPr lang="en-US" altLang="en-US"/>
              <a:pPr>
                <a:defRPr/>
              </a:pPr>
              <a:t>9/1/2016</a:t>
            </a:fld>
            <a:endParaRPr lang="en-US" altLang="en-US"/>
          </a:p>
        </p:txBody>
      </p:sp>
      <p:sp>
        <p:nvSpPr>
          <p:cNvPr id="3"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5"/>
          <p:cNvSpPr>
            <a:spLocks noGrp="1" noChangeArrowheads="1"/>
          </p:cNvSpPr>
          <p:nvPr>
            <p:ph type="sldNum" sz="quarter" idx="12"/>
          </p:nvPr>
        </p:nvSpPr>
        <p:spPr>
          <a:ln/>
        </p:spPr>
        <p:txBody>
          <a:bodyPr/>
          <a:lstStyle>
            <a:lvl1pPr>
              <a:defRPr/>
            </a:lvl1pPr>
          </a:lstStyle>
          <a:p>
            <a:pPr>
              <a:defRPr/>
            </a:pPr>
            <a:fld id="{D0F39DF8-2067-4B4F-92EF-8ACB292014ED}" type="slidenum">
              <a:rPr lang="en-US" altLang="en-US"/>
              <a:pPr>
                <a:defRPr/>
              </a:pPr>
              <a:t>‹#›</a:t>
            </a:fld>
            <a:endParaRPr lang="en-US" altLang="en-US"/>
          </a:p>
        </p:txBody>
      </p:sp>
    </p:spTree>
    <p:extLst>
      <p:ext uri="{BB962C8B-B14F-4D97-AF65-F5344CB8AC3E}">
        <p14:creationId xmlns:p14="http://schemas.microsoft.com/office/powerpoint/2010/main" val="4206108886"/>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noChangeArrowheads="1"/>
          </p:cNvSpPr>
          <p:nvPr>
            <p:ph type="dt" sz="half" idx="10"/>
          </p:nvPr>
        </p:nvSpPr>
        <p:spPr>
          <a:ln/>
        </p:spPr>
        <p:txBody>
          <a:bodyPr/>
          <a:lstStyle>
            <a:lvl1pPr>
              <a:defRPr/>
            </a:lvl1pPr>
          </a:lstStyle>
          <a:p>
            <a:pPr>
              <a:defRPr/>
            </a:pPr>
            <a:fld id="{F541B23D-958F-4E98-B5CD-BA75C2CA4DAE}"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94CBBAEF-E566-40CE-B333-5C0D0CE95DA1}" type="slidenum">
              <a:rPr lang="en-US" altLang="en-US"/>
              <a:pPr>
                <a:defRPr/>
              </a:pPr>
              <a:t>‹#›</a:t>
            </a:fld>
            <a:endParaRPr lang="en-US" altLang="en-US"/>
          </a:p>
        </p:txBody>
      </p:sp>
    </p:spTree>
    <p:extLst>
      <p:ext uri="{BB962C8B-B14F-4D97-AF65-F5344CB8AC3E}">
        <p14:creationId xmlns:p14="http://schemas.microsoft.com/office/powerpoint/2010/main" val="410602382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noChangeArrowheads="1"/>
          </p:cNvSpPr>
          <p:nvPr>
            <p:ph type="dt" sz="half" idx="10"/>
          </p:nvPr>
        </p:nvSpPr>
        <p:spPr>
          <a:ln/>
        </p:spPr>
        <p:txBody>
          <a:bodyPr/>
          <a:lstStyle>
            <a:lvl1pPr>
              <a:defRPr/>
            </a:lvl1pPr>
          </a:lstStyle>
          <a:p>
            <a:pPr>
              <a:defRPr/>
            </a:pPr>
            <a:fld id="{ED10CD46-33E0-497D-A69E-1FA6CEAECAF9}"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973838FD-FCA0-4BB2-9D38-0BD7EAAFB4CE}" type="slidenum">
              <a:rPr lang="en-US" altLang="en-US"/>
              <a:pPr>
                <a:defRPr/>
              </a:pPr>
              <a:t>‹#›</a:t>
            </a:fld>
            <a:endParaRPr lang="en-US" altLang="en-US"/>
          </a:p>
        </p:txBody>
      </p:sp>
    </p:spTree>
    <p:extLst>
      <p:ext uri="{BB962C8B-B14F-4D97-AF65-F5344CB8AC3E}">
        <p14:creationId xmlns:p14="http://schemas.microsoft.com/office/powerpoint/2010/main" val="331564774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BD2B7092-AA45-4A7C-92EB-E0FD3AA428E7}"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313AC11A-07E3-4191-9E1C-0826639D14B9}" type="slidenum">
              <a:rPr lang="en-US" altLang="en-US"/>
              <a:pPr>
                <a:defRPr/>
              </a:pPr>
              <a:t>‹#›</a:t>
            </a:fld>
            <a:endParaRPr lang="en-US" altLang="en-US"/>
          </a:p>
        </p:txBody>
      </p:sp>
    </p:spTree>
    <p:extLst>
      <p:ext uri="{BB962C8B-B14F-4D97-AF65-F5344CB8AC3E}">
        <p14:creationId xmlns:p14="http://schemas.microsoft.com/office/powerpoint/2010/main" val="85186306"/>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23CBFA83-3936-4C3C-80DF-6507D85AABF0}"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C9EDFCC1-C8B1-46EC-8775-4C2A83B3BF05}" type="slidenum">
              <a:rPr lang="en-US" altLang="en-US"/>
              <a:pPr>
                <a:defRPr/>
              </a:pPr>
              <a:t>‹#›</a:t>
            </a:fld>
            <a:endParaRPr lang="en-US" altLang="en-US"/>
          </a:p>
        </p:txBody>
      </p:sp>
    </p:spTree>
    <p:extLst>
      <p:ext uri="{BB962C8B-B14F-4D97-AF65-F5344CB8AC3E}">
        <p14:creationId xmlns:p14="http://schemas.microsoft.com/office/powerpoint/2010/main" val="2095033688"/>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29EE7250-D856-43A7-A7DE-3E997AE9561D}"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2F956EDE-0DC1-4E9F-A98A-33AE30E8E2DE}" type="slidenum">
              <a:rPr lang="en-US" altLang="en-US"/>
              <a:pPr>
                <a:defRPr/>
              </a:pPr>
              <a:t>‹#›</a:t>
            </a:fld>
            <a:endParaRPr lang="en-US" altLang="en-US"/>
          </a:p>
        </p:txBody>
      </p:sp>
    </p:spTree>
    <p:extLst>
      <p:ext uri="{BB962C8B-B14F-4D97-AF65-F5344CB8AC3E}">
        <p14:creationId xmlns:p14="http://schemas.microsoft.com/office/powerpoint/2010/main" val="143973412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23956C0A-BED0-4BAE-89E1-18F04AA945F2}"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712C5611-040E-4567-99A3-33FCADF1480F}" type="slidenum">
              <a:rPr lang="en-US" altLang="en-US"/>
              <a:pPr>
                <a:defRPr/>
              </a:pPr>
              <a:t>‹#›</a:t>
            </a:fld>
            <a:endParaRPr lang="en-US" altLang="en-US"/>
          </a:p>
        </p:txBody>
      </p:sp>
    </p:spTree>
    <p:extLst>
      <p:ext uri="{BB962C8B-B14F-4D97-AF65-F5344CB8AC3E}">
        <p14:creationId xmlns:p14="http://schemas.microsoft.com/office/powerpoint/2010/main" val="351556900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noChangeArrowheads="1"/>
          </p:cNvSpPr>
          <p:nvPr>
            <p:ph type="dt" sz="half" idx="10"/>
          </p:nvPr>
        </p:nvSpPr>
        <p:spPr>
          <a:ln/>
        </p:spPr>
        <p:txBody>
          <a:bodyPr/>
          <a:lstStyle>
            <a:lvl1pPr>
              <a:defRPr/>
            </a:lvl1pPr>
          </a:lstStyle>
          <a:p>
            <a:pPr>
              <a:defRPr/>
            </a:pPr>
            <a:fld id="{3DF80527-5F84-46D7-BED1-ABE52C8B7721}"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D7E9E83D-C43C-49B2-8E8C-E9990FB5B0A6}" type="slidenum">
              <a:rPr lang="en-US" altLang="en-US"/>
              <a:pPr>
                <a:defRPr/>
              </a:pPr>
              <a:t>‹#›</a:t>
            </a:fld>
            <a:endParaRPr lang="en-US" altLang="en-US"/>
          </a:p>
        </p:txBody>
      </p:sp>
    </p:spTree>
    <p:extLst>
      <p:ext uri="{BB962C8B-B14F-4D97-AF65-F5344CB8AC3E}">
        <p14:creationId xmlns:p14="http://schemas.microsoft.com/office/powerpoint/2010/main" val="4001822492"/>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noChangeArrowheads="1"/>
          </p:cNvSpPr>
          <p:nvPr>
            <p:ph type="dt" sz="half" idx="10"/>
          </p:nvPr>
        </p:nvSpPr>
        <p:spPr>
          <a:ln/>
        </p:spPr>
        <p:txBody>
          <a:bodyPr/>
          <a:lstStyle>
            <a:lvl1pPr>
              <a:defRPr/>
            </a:lvl1pPr>
          </a:lstStyle>
          <a:p>
            <a:pPr>
              <a:defRPr/>
            </a:pPr>
            <a:fld id="{82652E36-4967-4982-BFDB-06E35AB8B18C}"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59A67C16-F5C0-42CB-9172-4BA45277D8D1}" type="slidenum">
              <a:rPr lang="en-US" altLang="en-US"/>
              <a:pPr>
                <a:defRPr/>
              </a:pPr>
              <a:t>‹#›</a:t>
            </a:fld>
            <a:endParaRPr lang="en-US" altLang="en-US"/>
          </a:p>
        </p:txBody>
      </p:sp>
    </p:spTree>
    <p:extLst>
      <p:ext uri="{BB962C8B-B14F-4D97-AF65-F5344CB8AC3E}">
        <p14:creationId xmlns:p14="http://schemas.microsoft.com/office/powerpoint/2010/main" val="522444014"/>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noChangeArrowheads="1"/>
          </p:cNvSpPr>
          <p:nvPr>
            <p:ph type="dt" sz="half" idx="10"/>
          </p:nvPr>
        </p:nvSpPr>
        <p:spPr>
          <a:ln/>
        </p:spPr>
        <p:txBody>
          <a:bodyPr/>
          <a:lstStyle>
            <a:lvl1pPr>
              <a:defRPr/>
            </a:lvl1pPr>
          </a:lstStyle>
          <a:p>
            <a:pPr>
              <a:defRPr/>
            </a:pPr>
            <a:fld id="{419CD2ED-6843-448B-805A-538C01780A8F}" type="datetime1">
              <a:rPr lang="en-US" altLang="en-US"/>
              <a:pPr>
                <a:defRPr/>
              </a:pPr>
              <a:t>9/1/2016</a:t>
            </a:fld>
            <a:endParaRPr lang="en-US" altLang="en-US"/>
          </a:p>
        </p:txBody>
      </p:sp>
      <p:sp>
        <p:nvSpPr>
          <p:cNvPr id="8"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9" name="Slide Number Placeholder 5"/>
          <p:cNvSpPr>
            <a:spLocks noGrp="1" noChangeArrowheads="1"/>
          </p:cNvSpPr>
          <p:nvPr>
            <p:ph type="sldNum" sz="quarter" idx="12"/>
          </p:nvPr>
        </p:nvSpPr>
        <p:spPr>
          <a:ln/>
        </p:spPr>
        <p:txBody>
          <a:bodyPr/>
          <a:lstStyle>
            <a:lvl1pPr>
              <a:defRPr/>
            </a:lvl1pPr>
          </a:lstStyle>
          <a:p>
            <a:pPr>
              <a:defRPr/>
            </a:pPr>
            <a:fld id="{5EEA4D41-C442-40D0-B7FB-47A5E938C82C}" type="slidenum">
              <a:rPr lang="en-US" altLang="en-US"/>
              <a:pPr>
                <a:defRPr/>
              </a:pPr>
              <a:t>‹#›</a:t>
            </a:fld>
            <a:endParaRPr lang="en-US" altLang="en-US"/>
          </a:p>
        </p:txBody>
      </p:sp>
    </p:spTree>
    <p:extLst>
      <p:ext uri="{BB962C8B-B14F-4D97-AF65-F5344CB8AC3E}">
        <p14:creationId xmlns:p14="http://schemas.microsoft.com/office/powerpoint/2010/main" val="267133316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noChangeArrowheads="1"/>
          </p:cNvSpPr>
          <p:nvPr>
            <p:ph type="dt" sz="half" idx="10"/>
          </p:nvPr>
        </p:nvSpPr>
        <p:spPr>
          <a:ln/>
        </p:spPr>
        <p:txBody>
          <a:bodyPr/>
          <a:lstStyle>
            <a:lvl1pPr>
              <a:defRPr/>
            </a:lvl1pPr>
          </a:lstStyle>
          <a:p>
            <a:pPr>
              <a:defRPr/>
            </a:pPr>
            <a:fld id="{335B3C6C-D68C-4781-9A13-30F87A56DEFD}" type="datetime1">
              <a:rPr lang="en-US" altLang="en-US"/>
              <a:pPr>
                <a:defRPr/>
              </a:pPr>
              <a:t>9/1/2016</a:t>
            </a:fld>
            <a:endParaRPr lang="en-US" altLang="en-US"/>
          </a:p>
        </p:txBody>
      </p:sp>
      <p:sp>
        <p:nvSpPr>
          <p:cNvPr id="4"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5" name="Slide Number Placeholder 5"/>
          <p:cNvSpPr>
            <a:spLocks noGrp="1" noChangeArrowheads="1"/>
          </p:cNvSpPr>
          <p:nvPr>
            <p:ph type="sldNum" sz="quarter" idx="12"/>
          </p:nvPr>
        </p:nvSpPr>
        <p:spPr>
          <a:ln/>
        </p:spPr>
        <p:txBody>
          <a:bodyPr/>
          <a:lstStyle>
            <a:lvl1pPr>
              <a:defRPr/>
            </a:lvl1pPr>
          </a:lstStyle>
          <a:p>
            <a:pPr>
              <a:defRPr/>
            </a:pPr>
            <a:fld id="{203A6153-9E86-4973-8090-5F5DE9E857F8}" type="slidenum">
              <a:rPr lang="en-US" altLang="en-US"/>
              <a:pPr>
                <a:defRPr/>
              </a:pPr>
              <a:t>‹#›</a:t>
            </a:fld>
            <a:endParaRPr lang="en-US" altLang="en-US"/>
          </a:p>
        </p:txBody>
      </p:sp>
    </p:spTree>
    <p:extLst>
      <p:ext uri="{BB962C8B-B14F-4D97-AF65-F5344CB8AC3E}">
        <p14:creationId xmlns:p14="http://schemas.microsoft.com/office/powerpoint/2010/main" val="3182277581"/>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noChangeArrowheads="1"/>
          </p:cNvSpPr>
          <p:nvPr>
            <p:ph type="dt" sz="half" idx="10"/>
          </p:nvPr>
        </p:nvSpPr>
        <p:spPr>
          <a:ln/>
        </p:spPr>
        <p:txBody>
          <a:bodyPr/>
          <a:lstStyle>
            <a:lvl1pPr>
              <a:defRPr/>
            </a:lvl1pPr>
          </a:lstStyle>
          <a:p>
            <a:pPr>
              <a:defRPr/>
            </a:pPr>
            <a:fld id="{2C33ABB6-F1E6-4A86-B62C-7B1D15DC8C78}" type="datetime1">
              <a:rPr lang="en-US" altLang="en-US"/>
              <a:pPr>
                <a:defRPr/>
              </a:pPr>
              <a:t>9/1/2016</a:t>
            </a:fld>
            <a:endParaRPr lang="en-US" altLang="en-US"/>
          </a:p>
        </p:txBody>
      </p:sp>
      <p:sp>
        <p:nvSpPr>
          <p:cNvPr id="3"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4" name="Slide Number Placeholder 5"/>
          <p:cNvSpPr>
            <a:spLocks noGrp="1" noChangeArrowheads="1"/>
          </p:cNvSpPr>
          <p:nvPr>
            <p:ph type="sldNum" sz="quarter" idx="12"/>
          </p:nvPr>
        </p:nvSpPr>
        <p:spPr>
          <a:ln/>
        </p:spPr>
        <p:txBody>
          <a:bodyPr/>
          <a:lstStyle>
            <a:lvl1pPr>
              <a:defRPr/>
            </a:lvl1pPr>
          </a:lstStyle>
          <a:p>
            <a:pPr>
              <a:defRPr/>
            </a:pPr>
            <a:fld id="{A8C93B10-ED78-4AFF-B485-E0BB2835F064}" type="slidenum">
              <a:rPr lang="en-US" altLang="en-US"/>
              <a:pPr>
                <a:defRPr/>
              </a:pPr>
              <a:t>‹#›</a:t>
            </a:fld>
            <a:endParaRPr lang="en-US" altLang="en-US"/>
          </a:p>
        </p:txBody>
      </p:sp>
    </p:spTree>
    <p:extLst>
      <p:ext uri="{BB962C8B-B14F-4D97-AF65-F5344CB8AC3E}">
        <p14:creationId xmlns:p14="http://schemas.microsoft.com/office/powerpoint/2010/main" val="369898242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noChangeArrowheads="1"/>
          </p:cNvSpPr>
          <p:nvPr>
            <p:ph type="dt" sz="half" idx="10"/>
          </p:nvPr>
        </p:nvSpPr>
        <p:spPr>
          <a:ln/>
        </p:spPr>
        <p:txBody>
          <a:bodyPr/>
          <a:lstStyle>
            <a:lvl1pPr>
              <a:defRPr/>
            </a:lvl1pPr>
          </a:lstStyle>
          <a:p>
            <a:pPr>
              <a:defRPr/>
            </a:pPr>
            <a:fld id="{7D3BF123-5C4F-43A4-AD67-FAF494E93D49}"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9AE3981D-9E34-4A08-8E25-F07376ADA3B4}" type="slidenum">
              <a:rPr lang="en-US" altLang="en-US"/>
              <a:pPr>
                <a:defRPr/>
              </a:pPr>
              <a:t>‹#›</a:t>
            </a:fld>
            <a:endParaRPr lang="en-US" altLang="en-US"/>
          </a:p>
        </p:txBody>
      </p:sp>
    </p:spTree>
    <p:extLst>
      <p:ext uri="{BB962C8B-B14F-4D97-AF65-F5344CB8AC3E}">
        <p14:creationId xmlns:p14="http://schemas.microsoft.com/office/powerpoint/2010/main" val="271243537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noChangeArrowheads="1"/>
          </p:cNvSpPr>
          <p:nvPr>
            <p:ph type="dt" sz="half" idx="10"/>
          </p:nvPr>
        </p:nvSpPr>
        <p:spPr>
          <a:ln/>
        </p:spPr>
        <p:txBody>
          <a:bodyPr/>
          <a:lstStyle>
            <a:lvl1pPr>
              <a:defRPr/>
            </a:lvl1pPr>
          </a:lstStyle>
          <a:p>
            <a:pPr>
              <a:defRPr/>
            </a:pPr>
            <a:fld id="{6AFDCD85-9566-4156-BB37-DBF6ADC958C8}" type="datetime1">
              <a:rPr lang="en-US" altLang="en-US"/>
              <a:pPr>
                <a:defRPr/>
              </a:pPr>
              <a:t>9/1/2016</a:t>
            </a:fld>
            <a:endParaRPr lang="en-US" altLang="en-US"/>
          </a:p>
        </p:txBody>
      </p:sp>
      <p:sp>
        <p:nvSpPr>
          <p:cNvPr id="6"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7" name="Slide Number Placeholder 5"/>
          <p:cNvSpPr>
            <a:spLocks noGrp="1" noChangeArrowheads="1"/>
          </p:cNvSpPr>
          <p:nvPr>
            <p:ph type="sldNum" sz="quarter" idx="12"/>
          </p:nvPr>
        </p:nvSpPr>
        <p:spPr>
          <a:ln/>
        </p:spPr>
        <p:txBody>
          <a:bodyPr/>
          <a:lstStyle>
            <a:lvl1pPr>
              <a:defRPr/>
            </a:lvl1pPr>
          </a:lstStyle>
          <a:p>
            <a:pPr>
              <a:defRPr/>
            </a:pPr>
            <a:fld id="{2AD4F23A-02A9-4C23-98EC-C64C57B606E3}" type="slidenum">
              <a:rPr lang="en-US" altLang="en-US"/>
              <a:pPr>
                <a:defRPr/>
              </a:pPr>
              <a:t>‹#›</a:t>
            </a:fld>
            <a:endParaRPr lang="en-US" altLang="en-US"/>
          </a:p>
        </p:txBody>
      </p:sp>
    </p:spTree>
    <p:extLst>
      <p:ext uri="{BB962C8B-B14F-4D97-AF65-F5344CB8AC3E}">
        <p14:creationId xmlns:p14="http://schemas.microsoft.com/office/powerpoint/2010/main" val="54434320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0A97976A-57E5-4627-957C-0518836E7DA0}"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BD8BD9AF-55D3-4CBB-9F9E-D5A55446FCA5}" type="slidenum">
              <a:rPr lang="en-US" altLang="en-US"/>
              <a:pPr>
                <a:defRPr/>
              </a:pPr>
              <a:t>‹#›</a:t>
            </a:fld>
            <a:endParaRPr lang="en-US" altLang="en-US"/>
          </a:p>
        </p:txBody>
      </p:sp>
    </p:spTree>
    <p:extLst>
      <p:ext uri="{BB962C8B-B14F-4D97-AF65-F5344CB8AC3E}">
        <p14:creationId xmlns:p14="http://schemas.microsoft.com/office/powerpoint/2010/main" val="1202202249"/>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noChangeArrowheads="1"/>
          </p:cNvSpPr>
          <p:nvPr>
            <p:ph type="dt" sz="half" idx="10"/>
          </p:nvPr>
        </p:nvSpPr>
        <p:spPr>
          <a:ln/>
        </p:spPr>
        <p:txBody>
          <a:bodyPr/>
          <a:lstStyle>
            <a:lvl1pPr>
              <a:defRPr/>
            </a:lvl1pPr>
          </a:lstStyle>
          <a:p>
            <a:pPr>
              <a:defRPr/>
            </a:pPr>
            <a:fld id="{89378FE2-FC66-413B-ADD8-1B8168CCBE19}" type="datetime1">
              <a:rPr lang="en-US" altLang="en-US"/>
              <a:pPr>
                <a:defRPr/>
              </a:pPr>
              <a:t>9/1/2016</a:t>
            </a:fld>
            <a:endParaRPr lang="en-US" altLang="en-US"/>
          </a:p>
        </p:txBody>
      </p:sp>
      <p:sp>
        <p:nvSpPr>
          <p:cNvPr id="5" name="Footer Placeholder 4"/>
          <p:cNvSpPr>
            <a:spLocks noGrp="1" noChangeArrowheads="1"/>
          </p:cNvSpPr>
          <p:nvPr>
            <p:ph type="ftr" sz="quarter" idx="11"/>
          </p:nvPr>
        </p:nvSpPr>
        <p:spPr>
          <a:ln/>
        </p:spPr>
        <p:txBody>
          <a:bodyPr/>
          <a:lstStyle>
            <a:lvl1pPr>
              <a:defRPr/>
            </a:lvl1pPr>
          </a:lstStyle>
          <a:p>
            <a:pPr>
              <a:defRPr/>
            </a:pPr>
            <a:endParaRPr lang="en-US" altLang="en-US"/>
          </a:p>
        </p:txBody>
      </p:sp>
      <p:sp>
        <p:nvSpPr>
          <p:cNvPr id="6" name="Slide Number Placeholder 5"/>
          <p:cNvSpPr>
            <a:spLocks noGrp="1" noChangeArrowheads="1"/>
          </p:cNvSpPr>
          <p:nvPr>
            <p:ph type="sldNum" sz="quarter" idx="12"/>
          </p:nvPr>
        </p:nvSpPr>
        <p:spPr>
          <a:ln/>
        </p:spPr>
        <p:txBody>
          <a:bodyPr/>
          <a:lstStyle>
            <a:lvl1pPr>
              <a:defRPr/>
            </a:lvl1pPr>
          </a:lstStyle>
          <a:p>
            <a:pPr>
              <a:defRPr/>
            </a:pPr>
            <a:fld id="{C6095039-9104-4CE1-A259-9F5C8414B2A5}" type="slidenum">
              <a:rPr lang="en-US" altLang="en-US"/>
              <a:pPr>
                <a:defRPr/>
              </a:pPr>
              <a:t>‹#›</a:t>
            </a:fld>
            <a:endParaRPr lang="en-US" altLang="en-US"/>
          </a:p>
        </p:txBody>
      </p:sp>
    </p:spTree>
    <p:extLst>
      <p:ext uri="{BB962C8B-B14F-4D97-AF65-F5344CB8AC3E}">
        <p14:creationId xmlns:p14="http://schemas.microsoft.com/office/powerpoint/2010/main" val="859333669"/>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B0A0AEEF-F362-499B-BB02-55BB07A82DA8}" type="datetime1">
              <a:rPr lang="en-US" altLang="en-US"/>
              <a:pPr>
                <a:defRPr/>
              </a:pPr>
              <a:t>9/1/2016</a:t>
            </a:fld>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A1B492F1-544C-4248-B62B-3F3CDF9CCC9E}" type="slidenum">
              <a:rPr lang="en-US" altLang="en-US"/>
              <a:pPr>
                <a:defRPr/>
              </a:pPr>
              <a:t>‹#›</a:t>
            </a:fld>
            <a:endParaRPr lang="en-US" altLang="en-US"/>
          </a:p>
        </p:txBody>
      </p:sp>
    </p:spTree>
    <p:extLst>
      <p:ext uri="{BB962C8B-B14F-4D97-AF65-F5344CB8AC3E}">
        <p14:creationId xmlns:p14="http://schemas.microsoft.com/office/powerpoint/2010/main" val="611169738"/>
      </p:ext>
    </p:extLst>
  </p:cSld>
  <p:clrMapOvr>
    <a:masterClrMapping/>
  </p:clrMapOvr>
  <p:transition spd="slow"/>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7CA7981B-7D85-4503-BE13-98068226AC96}" type="datetime1">
              <a:rPr lang="en-US" altLang="en-US"/>
              <a:pPr>
                <a:defRPr/>
              </a:pPr>
              <a:t>9/1/2016</a:t>
            </a:fld>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33F93508-0494-4E99-AFA0-62CB4CA2A703}" type="slidenum">
              <a:rPr lang="en-US" altLang="en-US"/>
              <a:pPr>
                <a:defRPr/>
              </a:pPr>
              <a:t>‹#›</a:t>
            </a:fld>
            <a:endParaRPr lang="en-US" altLang="en-US"/>
          </a:p>
        </p:txBody>
      </p:sp>
    </p:spTree>
    <p:extLst>
      <p:ext uri="{BB962C8B-B14F-4D97-AF65-F5344CB8AC3E}">
        <p14:creationId xmlns:p14="http://schemas.microsoft.com/office/powerpoint/2010/main" val="3053719466"/>
      </p:ext>
    </p:extLst>
  </p:cSld>
  <p:clrMapOvr>
    <a:masterClrMapping/>
  </p:clrMapOvr>
  <p:transition spd="slow"/>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B4A058-F084-47BF-ABB5-93A8BF82A4CF}" type="datetime1">
              <a:rPr lang="en-US" altLang="en-US"/>
              <a:pPr>
                <a:defRPr/>
              </a:pPr>
              <a:t>9/1/2016</a:t>
            </a:fld>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4144A8BA-CDA3-4DB2-B350-476A9C39D168}" type="slidenum">
              <a:rPr lang="en-US" altLang="en-US"/>
              <a:pPr>
                <a:defRPr/>
              </a:pPr>
              <a:t>‹#›</a:t>
            </a:fld>
            <a:endParaRPr lang="en-US" altLang="en-US"/>
          </a:p>
        </p:txBody>
      </p:sp>
    </p:spTree>
    <p:extLst>
      <p:ext uri="{BB962C8B-B14F-4D97-AF65-F5344CB8AC3E}">
        <p14:creationId xmlns:p14="http://schemas.microsoft.com/office/powerpoint/2010/main" val="3200415358"/>
      </p:ext>
    </p:extLst>
  </p:cSld>
  <p:clrMapOvr>
    <a:masterClrMapping/>
  </p:clrMapOvr>
  <p:transition spd="slow"/>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970F8F6F-6978-4CBA-AA19-8D11F09C7B8F}" type="datetime1">
              <a:rPr lang="en-US" altLang="en-US"/>
              <a:pPr>
                <a:defRPr/>
              </a:pPr>
              <a:t>9/1/2016</a:t>
            </a:fld>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1BE701DF-BFA3-4FBF-B7A3-37906A53819E}" type="slidenum">
              <a:rPr lang="en-US" altLang="en-US"/>
              <a:pPr>
                <a:defRPr/>
              </a:pPr>
              <a:t>‹#›</a:t>
            </a:fld>
            <a:endParaRPr lang="en-US" altLang="en-US"/>
          </a:p>
        </p:txBody>
      </p:sp>
    </p:spTree>
    <p:extLst>
      <p:ext uri="{BB962C8B-B14F-4D97-AF65-F5344CB8AC3E}">
        <p14:creationId xmlns:p14="http://schemas.microsoft.com/office/powerpoint/2010/main" val="428660578"/>
      </p:ext>
    </p:extLst>
  </p:cSld>
  <p:clrMapOvr>
    <a:masterClrMapping/>
  </p:clrMapOvr>
  <p:transition spd="slow"/>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C4A0FA39-A2DF-417C-A783-9BED5BD2BB13}" type="datetime1">
              <a:rPr lang="en-US" altLang="en-US"/>
              <a:pPr>
                <a:defRPr/>
              </a:pPr>
              <a:t>9/1/2016</a:t>
            </a:fld>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0D4B471F-873E-4F2C-B5CD-F1C868D10D4F}" type="slidenum">
              <a:rPr lang="en-US" altLang="en-US"/>
              <a:pPr>
                <a:defRPr/>
              </a:pPr>
              <a:t>‹#›</a:t>
            </a:fld>
            <a:endParaRPr lang="en-US" altLang="en-US"/>
          </a:p>
        </p:txBody>
      </p:sp>
    </p:spTree>
    <p:extLst>
      <p:ext uri="{BB962C8B-B14F-4D97-AF65-F5344CB8AC3E}">
        <p14:creationId xmlns:p14="http://schemas.microsoft.com/office/powerpoint/2010/main" val="1518794437"/>
      </p:ext>
    </p:extLst>
  </p:cSld>
  <p:clrMapOvr>
    <a:masterClrMapping/>
  </p:clrMapOvr>
  <p:transition spd="slow"/>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D6F4A0FF-340B-4D9E-B679-35F782B64677}" type="datetime1">
              <a:rPr lang="en-US" altLang="en-US"/>
              <a:pPr>
                <a:defRPr/>
              </a:pPr>
              <a:t>9/1/2016</a:t>
            </a:fld>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07ED7B0D-5C85-48B6-9352-1B180CF23FAE}" type="slidenum">
              <a:rPr lang="en-US" altLang="en-US"/>
              <a:pPr>
                <a:defRPr/>
              </a:pPr>
              <a:t>‹#›</a:t>
            </a:fld>
            <a:endParaRPr lang="en-US" altLang="en-US"/>
          </a:p>
        </p:txBody>
      </p:sp>
    </p:spTree>
    <p:extLst>
      <p:ext uri="{BB962C8B-B14F-4D97-AF65-F5344CB8AC3E}">
        <p14:creationId xmlns:p14="http://schemas.microsoft.com/office/powerpoint/2010/main" val="1515172629"/>
      </p:ext>
    </p:extLst>
  </p:cSld>
  <p:clrMapOvr>
    <a:masterClrMapping/>
  </p:clrMapOvr>
  <p:transition spd="slow"/>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EA964321-6F5D-44C8-AF2E-F457B51005A5}" type="datetime1">
              <a:rPr lang="en-US" altLang="en-US"/>
              <a:pPr>
                <a:defRPr/>
              </a:pPr>
              <a:t>9/1/2016</a:t>
            </a:fld>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AC141DA8-5E25-44A6-9354-5FFD81EA4C07}" type="slidenum">
              <a:rPr lang="en-US" altLang="en-US"/>
              <a:pPr>
                <a:defRPr/>
              </a:pPr>
              <a:t>‹#›</a:t>
            </a:fld>
            <a:endParaRPr lang="en-US" altLang="en-US"/>
          </a:p>
        </p:txBody>
      </p:sp>
    </p:spTree>
    <p:extLst>
      <p:ext uri="{BB962C8B-B14F-4D97-AF65-F5344CB8AC3E}">
        <p14:creationId xmlns:p14="http://schemas.microsoft.com/office/powerpoint/2010/main" val="1247450532"/>
      </p:ext>
    </p:extLst>
  </p:cSld>
  <p:clrMapOvr>
    <a:masterClrMapping/>
  </p:clrMapOvr>
  <p:transition spd="slow"/>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96D75D5-DF05-49A5-A90E-48FCF8E64CFB}" type="datetime1">
              <a:rPr lang="en-US" altLang="en-US"/>
              <a:pPr>
                <a:defRPr/>
              </a:pPr>
              <a:t>9/1/2016</a:t>
            </a:fld>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0D34AF33-EDDF-421E-9D31-956F7BBCF904}" type="slidenum">
              <a:rPr lang="en-US" altLang="en-US"/>
              <a:pPr>
                <a:defRPr/>
              </a:pPr>
              <a:t>‹#›</a:t>
            </a:fld>
            <a:endParaRPr lang="en-US" altLang="en-US"/>
          </a:p>
        </p:txBody>
      </p:sp>
    </p:spTree>
    <p:extLst>
      <p:ext uri="{BB962C8B-B14F-4D97-AF65-F5344CB8AC3E}">
        <p14:creationId xmlns:p14="http://schemas.microsoft.com/office/powerpoint/2010/main" val="2316191326"/>
      </p:ext>
    </p:extLst>
  </p:cSld>
  <p:clrMapOvr>
    <a:masterClrMapping/>
  </p:clrMapOvr>
  <p:transition spd="slow"/>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5A4267F5-5121-47DA-9573-0C01F06ECC16}" type="datetime1">
              <a:rPr lang="en-US" altLang="en-US"/>
              <a:pPr>
                <a:defRPr/>
              </a:pPr>
              <a:t>9/1/2016</a:t>
            </a:fld>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DEC08360-A96E-424C-9BEB-80F556B257A0}" type="slidenum">
              <a:rPr lang="en-US" altLang="en-US"/>
              <a:pPr>
                <a:defRPr/>
              </a:pPr>
              <a:t>‹#›</a:t>
            </a:fld>
            <a:endParaRPr lang="en-US" altLang="en-US"/>
          </a:p>
        </p:txBody>
      </p:sp>
    </p:spTree>
    <p:extLst>
      <p:ext uri="{BB962C8B-B14F-4D97-AF65-F5344CB8AC3E}">
        <p14:creationId xmlns:p14="http://schemas.microsoft.com/office/powerpoint/2010/main" val="1663529305"/>
      </p:ext>
    </p:extLst>
  </p:cSld>
  <p:clrMapOvr>
    <a:masterClrMapping/>
  </p:clrMapOvr>
  <p:transition spd="slow"/>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9140DC8C-2608-47AF-BE41-FCBEE4E7C30A}" type="datetime1">
              <a:rPr lang="en-US" altLang="en-US"/>
              <a:pPr>
                <a:defRPr/>
              </a:pPr>
              <a:t>9/1/2016</a:t>
            </a:fld>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0216D50-78D5-4C72-A6C7-67F1D7652F50}" type="slidenum">
              <a:rPr lang="en-US" altLang="en-US"/>
              <a:pPr>
                <a:defRPr/>
              </a:pPr>
              <a:t>‹#›</a:t>
            </a:fld>
            <a:endParaRPr lang="en-US" altLang="en-US"/>
          </a:p>
        </p:txBody>
      </p:sp>
    </p:spTree>
    <p:extLst>
      <p:ext uri="{BB962C8B-B14F-4D97-AF65-F5344CB8AC3E}">
        <p14:creationId xmlns:p14="http://schemas.microsoft.com/office/powerpoint/2010/main" val="1190501193"/>
      </p:ext>
    </p:extLst>
  </p:cSld>
  <p:clrMapOvr>
    <a:masterClrMapping/>
  </p:clrMapOvr>
  <p:transition spd="slow"/>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327E1847-6F3C-4878-9CB2-77F66E985030}" type="datetime1">
              <a:rPr lang="en-US" altLang="en-US"/>
              <a:pPr>
                <a:defRPr/>
              </a:pPr>
              <a:t>9/1/2016</a:t>
            </a:fld>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E1AE6ED5-177F-4392-9AA1-3BB122CFFD2F}" type="slidenum">
              <a:rPr lang="en-US" altLang="en-US"/>
              <a:pPr>
                <a:defRPr/>
              </a:pPr>
              <a:t>‹#›</a:t>
            </a:fld>
            <a:endParaRPr lang="en-US" altLang="en-US"/>
          </a:p>
        </p:txBody>
      </p:sp>
    </p:spTree>
    <p:extLst>
      <p:ext uri="{BB962C8B-B14F-4D97-AF65-F5344CB8AC3E}">
        <p14:creationId xmlns:p14="http://schemas.microsoft.com/office/powerpoint/2010/main" val="1515211495"/>
      </p:ext>
    </p:extLst>
  </p:cSld>
  <p:clrMapOvr>
    <a:masterClrMapping/>
  </p:clrMapOvr>
  <p:transition spd="slow"/>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09318210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9130262"/>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9775779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78574463"/>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2388925"/>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75570705"/>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7588143"/>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700400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7143599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79987094"/>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1153430"/>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414808301"/>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19127218"/>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59987763"/>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6875" y="1154113"/>
            <a:ext cx="1927225"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154113"/>
            <a:ext cx="1928813"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43738554"/>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8360040"/>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256821840"/>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6575188"/>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26185877"/>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39377596"/>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28622522"/>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3" y="514350"/>
            <a:ext cx="2087562" cy="57753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6875" y="514350"/>
            <a:ext cx="6110288" cy="5775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9411161"/>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105423374"/>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50676561"/>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62713028"/>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6875" y="1154113"/>
            <a:ext cx="1927225"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154113"/>
            <a:ext cx="1928813"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8565345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08375652"/>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515818761"/>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562691"/>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83928789"/>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8510309"/>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72413945"/>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3" y="514350"/>
            <a:ext cx="2087562" cy="57753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6875" y="514350"/>
            <a:ext cx="6110288" cy="5775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43510601"/>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959083804"/>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7898799"/>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12739892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6875" y="1154113"/>
            <a:ext cx="1927225" cy="4778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154113"/>
            <a:ext cx="1928813" cy="4778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50237782"/>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7431586"/>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62882747"/>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503488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31752075"/>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67981865"/>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94545340"/>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423863"/>
            <a:ext cx="2079625" cy="55086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6875" y="423863"/>
            <a:ext cx="6089650" cy="55086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32159767"/>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01511624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1785615"/>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13116251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6875" y="1154113"/>
            <a:ext cx="1927225" cy="4778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154113"/>
            <a:ext cx="1928813" cy="4778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05829432"/>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3678198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848155242"/>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3852018"/>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7420137"/>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12080336"/>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5811232"/>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423863"/>
            <a:ext cx="2079625" cy="55086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6875" y="423863"/>
            <a:ext cx="6089650" cy="55086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52552896"/>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739322840"/>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9138220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617085448"/>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6875" y="1154113"/>
            <a:ext cx="1927225"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154113"/>
            <a:ext cx="1928813" cy="51355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4979643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69778325"/>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596349050"/>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28885952"/>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12654043"/>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52610449"/>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38280487"/>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9075" y="479425"/>
            <a:ext cx="2057400" cy="5810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6875" y="479425"/>
            <a:ext cx="6019800" cy="5810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893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4.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2.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image" Target="../media/image2.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 Id="rId14" Type="http://schemas.openxmlformats.org/officeDocument/2006/relationships/image" Target="../media/image2.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image" Target="../media/image2.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1.jpe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image" Target="../media/image2.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1.jpe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image" Target="../media/image2.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image" Target="../media/image1.jpeg"/><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 Id="rId14" Type="http://schemas.openxmlformats.org/officeDocument/2006/relationships/image" Target="../media/image2.png"/></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image" Target="../media/image1.jpeg"/><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image" Target="../media/image2.png"/></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image" Target="../media/image1.jpeg"/><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14" Type="http://schemas.openxmlformats.org/officeDocument/2006/relationships/image" Target="../media/image2.png"/></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image" Target="../media/image1.jpeg"/><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 Id="rId14" Type="http://schemas.openxmlformats.org/officeDocument/2006/relationships/image" Target="../media/image2.png"/></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13" Type="http://schemas.openxmlformats.org/officeDocument/2006/relationships/image" Target="../media/image1.jpeg"/><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 Id="rId14" Type="http://schemas.openxmlformats.org/officeDocument/2006/relationships/image" Target="../media/image2.png"/></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8.xml"/><Relationship Id="rId13" Type="http://schemas.openxmlformats.org/officeDocument/2006/relationships/image" Target="../media/image4.jpeg"/><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1.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 Id="rId14" Type="http://schemas.openxmlformats.org/officeDocument/2006/relationships/image" Target="../media/image6.jpeg"/></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9.xml"/><Relationship Id="rId13" Type="http://schemas.openxmlformats.org/officeDocument/2006/relationships/image" Target="../media/image4.jpeg"/><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2.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Footer Placeholder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1029" name="Slide Number Placeholder 5"/>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4D2FD92F-6BB2-4C04-922D-7EFE65EA2A38}" type="slidenum">
              <a:rPr lang="en-US" altLang="en-US"/>
              <a:pPr>
                <a:defRPr/>
              </a:pPr>
              <a:t>‹#›</a:t>
            </a:fld>
            <a:endParaRPr lang="en-US" altLang="en-US"/>
          </a:p>
        </p:txBody>
      </p:sp>
      <p:sp>
        <p:nvSpPr>
          <p:cNvPr id="1030"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1F9EA250-C3E4-40BB-A058-A62895F1CB87}" type="datetime1">
              <a:rPr lang="en-US" altLang="en-US" sz="800" smtClean="0"/>
              <a:pPr eaLnBrk="1" hangingPunct="1">
                <a:defRPr/>
              </a:pPr>
              <a:t>9/1/2016</a:t>
            </a:fld>
            <a:endParaRPr lang="en-US" altLang="en-US" sz="800" smtClean="0"/>
          </a:p>
        </p:txBody>
      </p:sp>
      <p:pic>
        <p:nvPicPr>
          <p:cNvPr id="1031"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033"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35"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36"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37"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38"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39"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Tree>
  </p:cSld>
  <p:clrMap bg1="lt1" tx1="dk1" bg2="lt2" tx2="dk2" accent1="accent1" accent2="accent2" accent3="accent3" accent4="accent4" accent5="accent5" accent6="accent6" hlink="hlink" folHlink="folHlink"/>
  <p:sldLayoutIdLst>
    <p:sldLayoutId id="2147484309" r:id="rId1"/>
    <p:sldLayoutId id="2147484310" r:id="rId2"/>
    <p:sldLayoutId id="2147484311" r:id="rId3"/>
    <p:sldLayoutId id="2147484312" r:id="rId4"/>
    <p:sldLayoutId id="2147484313" r:id="rId5"/>
    <p:sldLayoutId id="2147484314" r:id="rId6"/>
    <p:sldLayoutId id="2147484315" r:id="rId7"/>
    <p:sldLayoutId id="2147484316" r:id="rId8"/>
    <p:sldLayoutId id="2147484317" r:id="rId9"/>
    <p:sldLayoutId id="2147484318" r:id="rId10"/>
    <p:sldLayoutId id="2147484319"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l="50417" t="57568" r="27480" b="19243"/>
          <a:stretch>
            <a:fillRect/>
          </a:stretch>
        </p:blipFill>
        <p:spPr bwMode="auto">
          <a:xfrm>
            <a:off x="7897813" y="20638"/>
            <a:ext cx="1092200"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Line 37"/>
          <p:cNvSpPr>
            <a:spLocks noChangeShapeType="1"/>
          </p:cNvSpPr>
          <p:nvPr/>
        </p:nvSpPr>
        <p:spPr bwMode="auto">
          <a:xfrm>
            <a:off x="392113" y="806450"/>
            <a:ext cx="8355012" cy="0"/>
          </a:xfrm>
          <a:prstGeom prst="lin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052" name="Rectangle 2"/>
          <p:cNvSpPr>
            <a:spLocks noGrp="1" noChangeArrowheads="1"/>
          </p:cNvSpPr>
          <p:nvPr>
            <p:ph type="title"/>
          </p:nvPr>
        </p:nvSpPr>
        <p:spPr bwMode="auto">
          <a:xfrm>
            <a:off x="401638" y="514350"/>
            <a:ext cx="8345487"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en-US" altLang="en-US" smtClean="0"/>
              <a:t>Click to edit Master title style</a:t>
            </a:r>
          </a:p>
        </p:txBody>
      </p:sp>
      <p:sp>
        <p:nvSpPr>
          <p:cNvPr id="2053" name="Rectangle 3"/>
          <p:cNvSpPr>
            <a:spLocks noGrp="1" noChangeArrowheads="1"/>
          </p:cNvSpPr>
          <p:nvPr>
            <p:ph type="body" idx="1"/>
          </p:nvPr>
        </p:nvSpPr>
        <p:spPr bwMode="auto">
          <a:xfrm>
            <a:off x="396875" y="1154113"/>
            <a:ext cx="4008438"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p:txBody>
      </p:sp>
      <p:sp>
        <p:nvSpPr>
          <p:cNvPr id="2054" name="Line 35"/>
          <p:cNvSpPr>
            <a:spLocks noChangeShapeType="1"/>
          </p:cNvSpPr>
          <p:nvPr/>
        </p:nvSpPr>
        <p:spPr bwMode="auto">
          <a:xfrm>
            <a:off x="469900" y="992188"/>
            <a:ext cx="8504238"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lIns="73152" tIns="73152" rIns="73152" bIns="73152" anchor="ctr" anchorCtr="1"/>
          <a:lstStyle/>
          <a:p>
            <a:endParaRPr lang="en-US"/>
          </a:p>
        </p:txBody>
      </p:sp>
      <p:sp>
        <p:nvSpPr>
          <p:cNvPr id="2055" name="Rectangle 10"/>
          <p:cNvSpPr txBox="1">
            <a:spLocks noGrp="1" noChangeArrowheads="1"/>
          </p:cNvSpPr>
          <p:nvPr/>
        </p:nvSpPr>
        <p:spPr bwMode="auto">
          <a:xfrm>
            <a:off x="8763000" y="6629400"/>
            <a:ext cx="381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defRPr/>
            </a:pPr>
            <a:fld id="{3AC07DC2-D6B5-4773-8C31-DC5C7DFAB39F}" type="slidenum">
              <a:rPr lang="en-US" altLang="en-US" sz="900" smtClean="0">
                <a:solidFill>
                  <a:srgbClr val="000000"/>
                </a:solidFill>
              </a:rPr>
              <a:pPr algn="r" eaLnBrk="1" hangingPunct="1">
                <a:defRPr/>
              </a:pPr>
              <a:t>‹#›</a:t>
            </a:fld>
            <a:endParaRPr lang="en-US" altLang="en-US" sz="9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4320" r:id="rId1"/>
    <p:sldLayoutId id="2147484321" r:id="rId2"/>
    <p:sldLayoutId id="2147484322" r:id="rId3"/>
    <p:sldLayoutId id="2147484323" r:id="rId4"/>
    <p:sldLayoutId id="2147484324" r:id="rId5"/>
    <p:sldLayoutId id="2147484325" r:id="rId6"/>
    <p:sldLayoutId id="2147484326" r:id="rId7"/>
    <p:sldLayoutId id="2147484327" r:id="rId8"/>
    <p:sldLayoutId id="2147484328" r:id="rId9"/>
    <p:sldLayoutId id="2147484329" r:id="rId10"/>
    <p:sldLayoutId id="2147484330" r:id="rId11"/>
  </p:sldLayoutIdLst>
  <p:txStyles>
    <p:titleStyle>
      <a:lvl1pPr algn="l" rtl="0" eaLnBrk="0" fontAlgn="base" hangingPunct="0">
        <a:lnSpc>
          <a:spcPct val="106000"/>
        </a:lnSpc>
        <a:spcBef>
          <a:spcPct val="0"/>
        </a:spcBef>
        <a:spcAft>
          <a:spcPct val="0"/>
        </a:spcAft>
        <a:defRPr sz="1600" b="1">
          <a:solidFill>
            <a:schemeClr val="tx1"/>
          </a:solidFill>
          <a:latin typeface="+mj-lt"/>
          <a:ea typeface="+mj-ea"/>
          <a:cs typeface="+mj-cs"/>
        </a:defRPr>
      </a:lvl1pPr>
      <a:lvl2pPr algn="l" rtl="0" eaLnBrk="0" fontAlgn="base" hangingPunct="0">
        <a:lnSpc>
          <a:spcPct val="106000"/>
        </a:lnSpc>
        <a:spcBef>
          <a:spcPct val="0"/>
        </a:spcBef>
        <a:spcAft>
          <a:spcPct val="0"/>
        </a:spcAft>
        <a:defRPr sz="1600" b="1">
          <a:solidFill>
            <a:schemeClr val="tx1"/>
          </a:solidFill>
          <a:latin typeface="Arial" pitchFamily="34" charset="0"/>
        </a:defRPr>
      </a:lvl2pPr>
      <a:lvl3pPr algn="l" rtl="0" eaLnBrk="0" fontAlgn="base" hangingPunct="0">
        <a:lnSpc>
          <a:spcPct val="106000"/>
        </a:lnSpc>
        <a:spcBef>
          <a:spcPct val="0"/>
        </a:spcBef>
        <a:spcAft>
          <a:spcPct val="0"/>
        </a:spcAft>
        <a:defRPr sz="1600" b="1">
          <a:solidFill>
            <a:schemeClr val="tx1"/>
          </a:solidFill>
          <a:latin typeface="Arial" pitchFamily="34" charset="0"/>
        </a:defRPr>
      </a:lvl3pPr>
      <a:lvl4pPr algn="l" rtl="0" eaLnBrk="0" fontAlgn="base" hangingPunct="0">
        <a:lnSpc>
          <a:spcPct val="106000"/>
        </a:lnSpc>
        <a:spcBef>
          <a:spcPct val="0"/>
        </a:spcBef>
        <a:spcAft>
          <a:spcPct val="0"/>
        </a:spcAft>
        <a:defRPr sz="1600" b="1">
          <a:solidFill>
            <a:schemeClr val="tx1"/>
          </a:solidFill>
          <a:latin typeface="Arial" pitchFamily="34" charset="0"/>
        </a:defRPr>
      </a:lvl4pPr>
      <a:lvl5pPr algn="l" rtl="0" eaLnBrk="0" fontAlgn="base" hangingPunct="0">
        <a:lnSpc>
          <a:spcPct val="106000"/>
        </a:lnSpc>
        <a:spcBef>
          <a:spcPct val="0"/>
        </a:spcBef>
        <a:spcAft>
          <a:spcPct val="0"/>
        </a:spcAft>
        <a:defRPr sz="1600" b="1">
          <a:solidFill>
            <a:schemeClr val="tx1"/>
          </a:solidFill>
          <a:latin typeface="Arial" pitchFamily="34" charset="0"/>
        </a:defRPr>
      </a:lvl5pPr>
      <a:lvl6pPr marL="457200" algn="l" rtl="0" eaLnBrk="0" fontAlgn="base" hangingPunct="0">
        <a:lnSpc>
          <a:spcPct val="106000"/>
        </a:lnSpc>
        <a:spcBef>
          <a:spcPct val="0"/>
        </a:spcBef>
        <a:spcAft>
          <a:spcPct val="0"/>
        </a:spcAft>
        <a:defRPr sz="1600" b="1">
          <a:solidFill>
            <a:schemeClr val="tx1"/>
          </a:solidFill>
          <a:latin typeface="Arial" pitchFamily="34" charset="0"/>
        </a:defRPr>
      </a:lvl6pPr>
      <a:lvl7pPr marL="914400" algn="l" rtl="0" eaLnBrk="0" fontAlgn="base" hangingPunct="0">
        <a:lnSpc>
          <a:spcPct val="106000"/>
        </a:lnSpc>
        <a:spcBef>
          <a:spcPct val="0"/>
        </a:spcBef>
        <a:spcAft>
          <a:spcPct val="0"/>
        </a:spcAft>
        <a:defRPr sz="1600" b="1">
          <a:solidFill>
            <a:schemeClr val="tx1"/>
          </a:solidFill>
          <a:latin typeface="Arial" pitchFamily="34" charset="0"/>
        </a:defRPr>
      </a:lvl7pPr>
      <a:lvl8pPr marL="1371600" algn="l" rtl="0" eaLnBrk="0" fontAlgn="base" hangingPunct="0">
        <a:lnSpc>
          <a:spcPct val="106000"/>
        </a:lnSpc>
        <a:spcBef>
          <a:spcPct val="0"/>
        </a:spcBef>
        <a:spcAft>
          <a:spcPct val="0"/>
        </a:spcAft>
        <a:defRPr sz="1600" b="1">
          <a:solidFill>
            <a:schemeClr val="tx1"/>
          </a:solidFill>
          <a:latin typeface="Arial" pitchFamily="34" charset="0"/>
        </a:defRPr>
      </a:lvl8pPr>
      <a:lvl9pPr marL="1828800" algn="l" rtl="0" eaLnBrk="0" fontAlgn="base" hangingPunct="0">
        <a:lnSpc>
          <a:spcPct val="106000"/>
        </a:lnSpc>
        <a:spcBef>
          <a:spcPct val="0"/>
        </a:spcBef>
        <a:spcAft>
          <a:spcPct val="0"/>
        </a:spcAft>
        <a:defRPr sz="1600" b="1">
          <a:solidFill>
            <a:schemeClr val="tx1"/>
          </a:solidFill>
          <a:latin typeface="Arial" pitchFamily="34" charset="0"/>
        </a:defRPr>
      </a:lvl9pPr>
    </p:titleStyle>
    <p:bodyStyle>
      <a:lvl1pPr marL="342900" indent="-342900" algn="l" rtl="0" eaLnBrk="0" fontAlgn="base" hangingPunct="0">
        <a:lnSpc>
          <a:spcPct val="106000"/>
        </a:lnSpc>
        <a:spcBef>
          <a:spcPct val="80000"/>
        </a:spcBef>
        <a:spcAft>
          <a:spcPct val="0"/>
        </a:spcAft>
        <a:buClr>
          <a:schemeClr val="tx1"/>
        </a:buClr>
        <a:buSzPct val="80000"/>
        <a:buFont typeface="Wingdings" pitchFamily="2" charset="2"/>
        <a:defRPr sz="1100">
          <a:solidFill>
            <a:schemeClr val="tx1"/>
          </a:solidFill>
          <a:latin typeface="+mn-lt"/>
          <a:ea typeface="+mn-ea"/>
          <a:cs typeface="+mn-cs"/>
        </a:defRPr>
      </a:lvl1pPr>
      <a:lvl2pPr marL="169863" indent="-168275" algn="l" rtl="0" eaLnBrk="0" fontAlgn="base" hangingPunct="0">
        <a:lnSpc>
          <a:spcPct val="106000"/>
        </a:lnSpc>
        <a:spcBef>
          <a:spcPct val="80000"/>
        </a:spcBef>
        <a:spcAft>
          <a:spcPct val="0"/>
        </a:spcAft>
        <a:buClr>
          <a:schemeClr val="tx1"/>
        </a:buClr>
        <a:buFont typeface="Wingdings 2" pitchFamily="18" charset="2"/>
        <a:buChar char="¡"/>
        <a:defRPr sz="1100">
          <a:solidFill>
            <a:schemeClr val="tx1"/>
          </a:solidFill>
          <a:latin typeface="+mn-lt"/>
        </a:defRPr>
      </a:lvl2pPr>
      <a:lvl3pPr marL="344488" indent="-173038" algn="l" rtl="0" eaLnBrk="0" fontAlgn="base" hangingPunct="0">
        <a:lnSpc>
          <a:spcPct val="106000"/>
        </a:lnSpc>
        <a:spcBef>
          <a:spcPct val="40000"/>
        </a:spcBef>
        <a:spcAft>
          <a:spcPct val="0"/>
        </a:spcAft>
        <a:buClr>
          <a:schemeClr val="tx1"/>
        </a:buClr>
        <a:buFont typeface="Arial" charset="0"/>
        <a:buChar char="–"/>
        <a:defRPr sz="1000">
          <a:solidFill>
            <a:schemeClr val="tx1"/>
          </a:solidFill>
          <a:latin typeface="+mn-lt"/>
        </a:defRPr>
      </a:lvl3pPr>
      <a:lvl4pPr marL="517525" indent="-171450" algn="l" rtl="0" eaLnBrk="0" fontAlgn="base" hangingPunct="0">
        <a:lnSpc>
          <a:spcPct val="106000"/>
        </a:lnSpc>
        <a:spcBef>
          <a:spcPct val="20000"/>
        </a:spcBef>
        <a:spcAft>
          <a:spcPct val="0"/>
        </a:spcAft>
        <a:buClr>
          <a:schemeClr val="tx1"/>
        </a:buClr>
        <a:buChar char="•"/>
        <a:defRPr sz="1000">
          <a:solidFill>
            <a:schemeClr val="tx1"/>
          </a:solidFill>
          <a:latin typeface="+mn-lt"/>
        </a:defRPr>
      </a:lvl4pPr>
      <a:lvl5pPr marL="1446213" indent="-236538" algn="l" rtl="0" eaLnBrk="0" fontAlgn="base" hangingPunct="0">
        <a:spcBef>
          <a:spcPct val="20000"/>
        </a:spcBef>
        <a:spcAft>
          <a:spcPct val="0"/>
        </a:spcAft>
        <a:buClr>
          <a:schemeClr val="tx1"/>
        </a:buClr>
        <a:buChar char="–"/>
        <a:defRPr sz="1200">
          <a:solidFill>
            <a:schemeClr val="tx1"/>
          </a:solidFill>
          <a:latin typeface="+mn-lt"/>
        </a:defRPr>
      </a:lvl5pPr>
      <a:lvl6pPr marL="1903413" indent="-236538" algn="l" rtl="0" eaLnBrk="0" fontAlgn="base" hangingPunct="0">
        <a:spcBef>
          <a:spcPct val="20000"/>
        </a:spcBef>
        <a:spcAft>
          <a:spcPct val="0"/>
        </a:spcAft>
        <a:buClr>
          <a:schemeClr val="tx1"/>
        </a:buClr>
        <a:buChar char="–"/>
        <a:defRPr sz="1200">
          <a:solidFill>
            <a:schemeClr val="tx1"/>
          </a:solidFill>
          <a:latin typeface="+mn-lt"/>
        </a:defRPr>
      </a:lvl6pPr>
      <a:lvl7pPr marL="2360613" indent="-236538" algn="l" rtl="0" eaLnBrk="0" fontAlgn="base" hangingPunct="0">
        <a:spcBef>
          <a:spcPct val="20000"/>
        </a:spcBef>
        <a:spcAft>
          <a:spcPct val="0"/>
        </a:spcAft>
        <a:buClr>
          <a:schemeClr val="tx1"/>
        </a:buClr>
        <a:buChar char="–"/>
        <a:defRPr sz="1200">
          <a:solidFill>
            <a:schemeClr val="tx1"/>
          </a:solidFill>
          <a:latin typeface="+mn-lt"/>
        </a:defRPr>
      </a:lvl7pPr>
      <a:lvl8pPr marL="2817813" indent="-236538" algn="l" rtl="0" eaLnBrk="0" fontAlgn="base" hangingPunct="0">
        <a:spcBef>
          <a:spcPct val="20000"/>
        </a:spcBef>
        <a:spcAft>
          <a:spcPct val="0"/>
        </a:spcAft>
        <a:buClr>
          <a:schemeClr val="tx1"/>
        </a:buClr>
        <a:buChar char="–"/>
        <a:defRPr sz="1200">
          <a:solidFill>
            <a:schemeClr val="tx1"/>
          </a:solidFill>
          <a:latin typeface="+mn-lt"/>
        </a:defRPr>
      </a:lvl8pPr>
      <a:lvl9pPr marL="3275013" indent="-236538" algn="l" rtl="0" eaLnBrk="0" fontAlgn="base" hangingPunct="0">
        <a:spcBef>
          <a:spcPct val="20000"/>
        </a:spcBef>
        <a:spcAft>
          <a:spcPct val="0"/>
        </a:spcAft>
        <a:buClr>
          <a:schemeClr val="tx1"/>
        </a:buClr>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2216150" y="423863"/>
            <a:ext cx="6502400"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en-US" altLang="en-US" smtClean="0"/>
              <a:t>Click to edit Master title style</a:t>
            </a:r>
          </a:p>
        </p:txBody>
      </p:sp>
      <p:sp>
        <p:nvSpPr>
          <p:cNvPr id="3075" name="Rectangle 3"/>
          <p:cNvSpPr>
            <a:spLocks noGrp="1" noChangeArrowheads="1"/>
          </p:cNvSpPr>
          <p:nvPr>
            <p:ph type="body" idx="1"/>
          </p:nvPr>
        </p:nvSpPr>
        <p:spPr bwMode="auto">
          <a:xfrm>
            <a:off x="396875" y="1154113"/>
            <a:ext cx="4008438"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p:txBody>
      </p:sp>
      <p:sp>
        <p:nvSpPr>
          <p:cNvPr id="3076" name="Line 35"/>
          <p:cNvSpPr>
            <a:spLocks noChangeShapeType="1"/>
          </p:cNvSpPr>
          <p:nvPr/>
        </p:nvSpPr>
        <p:spPr bwMode="auto">
          <a:xfrm>
            <a:off x="469900" y="917575"/>
            <a:ext cx="8504238"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lIns="73152" tIns="73152" rIns="73152" bIns="73152" anchor="ctr" anchorCtr="1"/>
          <a:lstStyle/>
          <a:p>
            <a:endParaRPr lang="en-US"/>
          </a:p>
        </p:txBody>
      </p:sp>
      <p:sp>
        <p:nvSpPr>
          <p:cNvPr id="3077" name="Rectangle 10"/>
          <p:cNvSpPr txBox="1">
            <a:spLocks noGrp="1" noChangeArrowheads="1"/>
          </p:cNvSpPr>
          <p:nvPr/>
        </p:nvSpPr>
        <p:spPr bwMode="auto">
          <a:xfrm>
            <a:off x="8653463" y="6562725"/>
            <a:ext cx="381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defRPr/>
            </a:pPr>
            <a:fld id="{A866BA94-5C8A-4BCB-A00D-F0310F7B353D}" type="slidenum">
              <a:rPr lang="en-US" altLang="en-US" sz="900" smtClean="0">
                <a:solidFill>
                  <a:srgbClr val="000000"/>
                </a:solidFill>
              </a:rPr>
              <a:pPr algn="r" eaLnBrk="1" hangingPunct="1">
                <a:defRPr/>
              </a:pPr>
              <a:t>‹#›</a:t>
            </a:fld>
            <a:endParaRPr lang="en-US" altLang="en-US" sz="900" smtClean="0">
              <a:solidFill>
                <a:srgbClr val="000000"/>
              </a:solidFill>
            </a:endParaRPr>
          </a:p>
        </p:txBody>
      </p:sp>
      <p:pic>
        <p:nvPicPr>
          <p:cNvPr id="3078" name="60b28099-9569-4486-9a14-e829d5acaa91" descr="87DD7891-ADEB-4CC0-8710-E97E145E8898@wlan"/>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17475" y="138113"/>
            <a:ext cx="1809750"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9" name="Line 37"/>
          <p:cNvSpPr>
            <a:spLocks noChangeShapeType="1"/>
          </p:cNvSpPr>
          <p:nvPr/>
        </p:nvSpPr>
        <p:spPr bwMode="auto">
          <a:xfrm>
            <a:off x="1933575" y="773113"/>
            <a:ext cx="6811963" cy="0"/>
          </a:xfrm>
          <a:prstGeom prst="line">
            <a:avLst/>
          </a:prstGeom>
          <a:noFill/>
          <a:ln w="19050">
            <a:solidFill>
              <a:srgbClr val="00305C"/>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080" name="TextBox 3"/>
          <p:cNvSpPr txBox="1">
            <a:spLocks noChangeArrowheads="1"/>
          </p:cNvSpPr>
          <p:nvPr/>
        </p:nvSpPr>
        <p:spPr bwMode="auto">
          <a:xfrm>
            <a:off x="117475" y="6545263"/>
            <a:ext cx="240347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900" b="1" smtClean="0">
                <a:solidFill>
                  <a:srgbClr val="A6A6A6"/>
                </a:solidFill>
              </a:rPr>
              <a:t>FEDERAL RAILROAD ADMINISTRATION</a:t>
            </a:r>
          </a:p>
        </p:txBody>
      </p:sp>
    </p:spTree>
  </p:cSld>
  <p:clrMap bg1="lt1" tx1="dk1" bg2="lt2" tx2="dk2" accent1="accent1" accent2="accent2" accent3="accent3" accent4="accent4" accent5="accent5" accent6="accent6" hlink="hlink" folHlink="folHlink"/>
  <p:sldLayoutIdLst>
    <p:sldLayoutId id="2147484331" r:id="rId1"/>
    <p:sldLayoutId id="2147484332" r:id="rId2"/>
    <p:sldLayoutId id="2147484333" r:id="rId3"/>
    <p:sldLayoutId id="2147484334" r:id="rId4"/>
    <p:sldLayoutId id="2147484335" r:id="rId5"/>
    <p:sldLayoutId id="2147484336" r:id="rId6"/>
    <p:sldLayoutId id="2147484337" r:id="rId7"/>
    <p:sldLayoutId id="2147484338" r:id="rId8"/>
    <p:sldLayoutId id="2147484339" r:id="rId9"/>
    <p:sldLayoutId id="2147484340" r:id="rId10"/>
    <p:sldLayoutId id="2147484341" r:id="rId11"/>
  </p:sldLayoutIdLst>
  <p:txStyles>
    <p:titleStyle>
      <a:lvl1pPr algn="l" rtl="0" eaLnBrk="0" fontAlgn="base" hangingPunct="0">
        <a:lnSpc>
          <a:spcPct val="106000"/>
        </a:lnSpc>
        <a:spcBef>
          <a:spcPct val="0"/>
        </a:spcBef>
        <a:spcAft>
          <a:spcPct val="0"/>
        </a:spcAft>
        <a:defRPr sz="2000" b="1">
          <a:solidFill>
            <a:schemeClr val="tx1"/>
          </a:solidFill>
          <a:latin typeface="+mj-lt"/>
          <a:ea typeface="+mj-ea"/>
          <a:cs typeface="+mj-cs"/>
        </a:defRPr>
      </a:lvl1pPr>
      <a:lvl2pPr algn="l" rtl="0" eaLnBrk="0" fontAlgn="base" hangingPunct="0">
        <a:lnSpc>
          <a:spcPct val="106000"/>
        </a:lnSpc>
        <a:spcBef>
          <a:spcPct val="0"/>
        </a:spcBef>
        <a:spcAft>
          <a:spcPct val="0"/>
        </a:spcAft>
        <a:defRPr sz="2000" b="1">
          <a:solidFill>
            <a:schemeClr val="tx1"/>
          </a:solidFill>
          <a:latin typeface="Arial" pitchFamily="34" charset="0"/>
        </a:defRPr>
      </a:lvl2pPr>
      <a:lvl3pPr algn="l" rtl="0" eaLnBrk="0" fontAlgn="base" hangingPunct="0">
        <a:lnSpc>
          <a:spcPct val="106000"/>
        </a:lnSpc>
        <a:spcBef>
          <a:spcPct val="0"/>
        </a:spcBef>
        <a:spcAft>
          <a:spcPct val="0"/>
        </a:spcAft>
        <a:defRPr sz="2000" b="1">
          <a:solidFill>
            <a:schemeClr val="tx1"/>
          </a:solidFill>
          <a:latin typeface="Arial" pitchFamily="34" charset="0"/>
        </a:defRPr>
      </a:lvl3pPr>
      <a:lvl4pPr algn="l" rtl="0" eaLnBrk="0" fontAlgn="base" hangingPunct="0">
        <a:lnSpc>
          <a:spcPct val="106000"/>
        </a:lnSpc>
        <a:spcBef>
          <a:spcPct val="0"/>
        </a:spcBef>
        <a:spcAft>
          <a:spcPct val="0"/>
        </a:spcAft>
        <a:defRPr sz="2000" b="1">
          <a:solidFill>
            <a:schemeClr val="tx1"/>
          </a:solidFill>
          <a:latin typeface="Arial" pitchFamily="34" charset="0"/>
        </a:defRPr>
      </a:lvl4pPr>
      <a:lvl5pPr algn="l" rtl="0" eaLnBrk="0" fontAlgn="base" hangingPunct="0">
        <a:lnSpc>
          <a:spcPct val="106000"/>
        </a:lnSpc>
        <a:spcBef>
          <a:spcPct val="0"/>
        </a:spcBef>
        <a:spcAft>
          <a:spcPct val="0"/>
        </a:spcAft>
        <a:defRPr sz="2000" b="1">
          <a:solidFill>
            <a:schemeClr val="tx1"/>
          </a:solidFill>
          <a:latin typeface="Arial" pitchFamily="34" charset="0"/>
        </a:defRPr>
      </a:lvl5pPr>
      <a:lvl6pPr marL="457200" algn="l" rtl="0" eaLnBrk="0" fontAlgn="base" hangingPunct="0">
        <a:lnSpc>
          <a:spcPct val="106000"/>
        </a:lnSpc>
        <a:spcBef>
          <a:spcPct val="0"/>
        </a:spcBef>
        <a:spcAft>
          <a:spcPct val="0"/>
        </a:spcAft>
        <a:defRPr sz="2000" b="1">
          <a:solidFill>
            <a:schemeClr val="tx1"/>
          </a:solidFill>
          <a:latin typeface="Arial" pitchFamily="34" charset="0"/>
        </a:defRPr>
      </a:lvl6pPr>
      <a:lvl7pPr marL="914400" algn="l" rtl="0" eaLnBrk="0" fontAlgn="base" hangingPunct="0">
        <a:lnSpc>
          <a:spcPct val="106000"/>
        </a:lnSpc>
        <a:spcBef>
          <a:spcPct val="0"/>
        </a:spcBef>
        <a:spcAft>
          <a:spcPct val="0"/>
        </a:spcAft>
        <a:defRPr sz="2000" b="1">
          <a:solidFill>
            <a:schemeClr val="tx1"/>
          </a:solidFill>
          <a:latin typeface="Arial" pitchFamily="34" charset="0"/>
        </a:defRPr>
      </a:lvl7pPr>
      <a:lvl8pPr marL="1371600" algn="l" rtl="0" eaLnBrk="0" fontAlgn="base" hangingPunct="0">
        <a:lnSpc>
          <a:spcPct val="106000"/>
        </a:lnSpc>
        <a:spcBef>
          <a:spcPct val="0"/>
        </a:spcBef>
        <a:spcAft>
          <a:spcPct val="0"/>
        </a:spcAft>
        <a:defRPr sz="2000" b="1">
          <a:solidFill>
            <a:schemeClr val="tx1"/>
          </a:solidFill>
          <a:latin typeface="Arial" pitchFamily="34" charset="0"/>
        </a:defRPr>
      </a:lvl8pPr>
      <a:lvl9pPr marL="1828800" algn="l" rtl="0" eaLnBrk="0" fontAlgn="base" hangingPunct="0">
        <a:lnSpc>
          <a:spcPct val="106000"/>
        </a:lnSpc>
        <a:spcBef>
          <a:spcPct val="0"/>
        </a:spcBef>
        <a:spcAft>
          <a:spcPct val="0"/>
        </a:spcAft>
        <a:defRPr sz="2000" b="1">
          <a:solidFill>
            <a:schemeClr val="tx1"/>
          </a:solidFill>
          <a:latin typeface="Arial" pitchFamily="34" charset="0"/>
        </a:defRPr>
      </a:lvl9pPr>
    </p:titleStyle>
    <p:bodyStyle>
      <a:lvl1pPr marL="342900" indent="-342900" algn="l" rtl="0" eaLnBrk="0" fontAlgn="base" hangingPunct="0">
        <a:lnSpc>
          <a:spcPct val="106000"/>
        </a:lnSpc>
        <a:spcBef>
          <a:spcPct val="80000"/>
        </a:spcBef>
        <a:spcAft>
          <a:spcPct val="0"/>
        </a:spcAft>
        <a:buClr>
          <a:srgbClr val="304776"/>
        </a:buClr>
        <a:buSzPct val="80000"/>
        <a:buFont typeface="Wingdings" pitchFamily="2" charset="2"/>
        <a:defRPr sz="1100">
          <a:solidFill>
            <a:schemeClr val="tx1"/>
          </a:solidFill>
          <a:latin typeface="+mn-lt"/>
          <a:ea typeface="+mn-ea"/>
          <a:cs typeface="+mn-cs"/>
        </a:defRPr>
      </a:lvl1pPr>
      <a:lvl2pPr marL="169863" indent="-168275" algn="l" rtl="0" eaLnBrk="0" fontAlgn="base" hangingPunct="0">
        <a:lnSpc>
          <a:spcPct val="106000"/>
        </a:lnSpc>
        <a:spcBef>
          <a:spcPct val="80000"/>
        </a:spcBef>
        <a:spcAft>
          <a:spcPct val="0"/>
        </a:spcAft>
        <a:buClr>
          <a:srgbClr val="304776"/>
        </a:buClr>
        <a:buFont typeface="Wingdings 2" pitchFamily="18" charset="2"/>
        <a:buChar char="¡"/>
        <a:defRPr sz="1100">
          <a:solidFill>
            <a:schemeClr val="tx1"/>
          </a:solidFill>
          <a:latin typeface="+mn-lt"/>
        </a:defRPr>
      </a:lvl2pPr>
      <a:lvl3pPr marL="344488" indent="-173038" algn="l" rtl="0" eaLnBrk="0" fontAlgn="base" hangingPunct="0">
        <a:lnSpc>
          <a:spcPct val="106000"/>
        </a:lnSpc>
        <a:spcBef>
          <a:spcPct val="40000"/>
        </a:spcBef>
        <a:spcAft>
          <a:spcPct val="0"/>
        </a:spcAft>
        <a:buClr>
          <a:srgbClr val="304776"/>
        </a:buClr>
        <a:buFont typeface="Arial" charset="0"/>
        <a:buChar char="–"/>
        <a:defRPr sz="1000">
          <a:solidFill>
            <a:schemeClr val="tx1"/>
          </a:solidFill>
          <a:latin typeface="+mn-lt"/>
        </a:defRPr>
      </a:lvl3pPr>
      <a:lvl4pPr marL="517525" indent="-171450" algn="l" rtl="0" eaLnBrk="0" fontAlgn="base" hangingPunct="0">
        <a:lnSpc>
          <a:spcPct val="106000"/>
        </a:lnSpc>
        <a:spcBef>
          <a:spcPct val="20000"/>
        </a:spcBef>
        <a:spcAft>
          <a:spcPct val="0"/>
        </a:spcAft>
        <a:buClr>
          <a:srgbClr val="304776"/>
        </a:buClr>
        <a:buChar char="•"/>
        <a:defRPr sz="1000">
          <a:solidFill>
            <a:schemeClr val="tx1"/>
          </a:solidFill>
          <a:latin typeface="+mn-lt"/>
        </a:defRPr>
      </a:lvl4pPr>
      <a:lvl5pPr marL="1446213" indent="-236538" algn="l" rtl="0" eaLnBrk="0" fontAlgn="base" hangingPunct="0">
        <a:spcBef>
          <a:spcPct val="20000"/>
        </a:spcBef>
        <a:spcAft>
          <a:spcPct val="0"/>
        </a:spcAft>
        <a:buClr>
          <a:schemeClr val="tx1"/>
        </a:buClr>
        <a:buChar char="–"/>
        <a:defRPr sz="1200">
          <a:solidFill>
            <a:schemeClr val="tx1"/>
          </a:solidFill>
          <a:latin typeface="+mn-lt"/>
        </a:defRPr>
      </a:lvl5pPr>
      <a:lvl6pPr marL="1903413" indent="-236538" algn="l" rtl="0" eaLnBrk="0" fontAlgn="base" hangingPunct="0">
        <a:spcBef>
          <a:spcPct val="20000"/>
        </a:spcBef>
        <a:spcAft>
          <a:spcPct val="0"/>
        </a:spcAft>
        <a:buClr>
          <a:schemeClr val="tx1"/>
        </a:buClr>
        <a:buChar char="–"/>
        <a:defRPr sz="1200">
          <a:solidFill>
            <a:schemeClr val="tx1"/>
          </a:solidFill>
          <a:latin typeface="+mn-lt"/>
        </a:defRPr>
      </a:lvl6pPr>
      <a:lvl7pPr marL="2360613" indent="-236538" algn="l" rtl="0" eaLnBrk="0" fontAlgn="base" hangingPunct="0">
        <a:spcBef>
          <a:spcPct val="20000"/>
        </a:spcBef>
        <a:spcAft>
          <a:spcPct val="0"/>
        </a:spcAft>
        <a:buClr>
          <a:schemeClr val="tx1"/>
        </a:buClr>
        <a:buChar char="–"/>
        <a:defRPr sz="1200">
          <a:solidFill>
            <a:schemeClr val="tx1"/>
          </a:solidFill>
          <a:latin typeface="+mn-lt"/>
        </a:defRPr>
      </a:lvl7pPr>
      <a:lvl8pPr marL="2817813" indent="-236538" algn="l" rtl="0" eaLnBrk="0" fontAlgn="base" hangingPunct="0">
        <a:spcBef>
          <a:spcPct val="20000"/>
        </a:spcBef>
        <a:spcAft>
          <a:spcPct val="0"/>
        </a:spcAft>
        <a:buClr>
          <a:schemeClr val="tx1"/>
        </a:buClr>
        <a:buChar char="–"/>
        <a:defRPr sz="1200">
          <a:solidFill>
            <a:schemeClr val="tx1"/>
          </a:solidFill>
          <a:latin typeface="+mn-lt"/>
        </a:defRPr>
      </a:lvl8pPr>
      <a:lvl9pPr marL="3275013" indent="-236538" algn="l" rtl="0" eaLnBrk="0" fontAlgn="base" hangingPunct="0">
        <a:spcBef>
          <a:spcPct val="20000"/>
        </a:spcBef>
        <a:spcAft>
          <a:spcPct val="0"/>
        </a:spcAft>
        <a:buClr>
          <a:schemeClr val="tx1"/>
        </a:buClr>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396875" y="479425"/>
            <a:ext cx="8229600"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en-US" altLang="en-US" smtClean="0"/>
              <a:t>Click to edit Master title style</a:t>
            </a:r>
          </a:p>
        </p:txBody>
      </p:sp>
      <p:sp>
        <p:nvSpPr>
          <p:cNvPr id="4099" name="Rectangle 3"/>
          <p:cNvSpPr>
            <a:spLocks noGrp="1" noChangeArrowheads="1"/>
          </p:cNvSpPr>
          <p:nvPr>
            <p:ph type="body" idx="1"/>
          </p:nvPr>
        </p:nvSpPr>
        <p:spPr bwMode="auto">
          <a:xfrm>
            <a:off x="396875" y="1154113"/>
            <a:ext cx="4008438"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p:txBody>
      </p:sp>
      <p:sp>
        <p:nvSpPr>
          <p:cNvPr id="4100" name="Line 35"/>
          <p:cNvSpPr>
            <a:spLocks noChangeShapeType="1"/>
          </p:cNvSpPr>
          <p:nvPr/>
        </p:nvSpPr>
        <p:spPr bwMode="auto">
          <a:xfrm>
            <a:off x="469900" y="917575"/>
            <a:ext cx="8504238"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lIns="73152" tIns="73152" rIns="73152" bIns="73152" anchor="ctr" anchorCtr="1"/>
          <a:lstStyle/>
          <a:p>
            <a:endParaRPr lang="en-US"/>
          </a:p>
        </p:txBody>
      </p:sp>
      <p:sp>
        <p:nvSpPr>
          <p:cNvPr id="4101" name="Rectangle 10"/>
          <p:cNvSpPr txBox="1">
            <a:spLocks noGrp="1" noChangeArrowheads="1"/>
          </p:cNvSpPr>
          <p:nvPr/>
        </p:nvSpPr>
        <p:spPr bwMode="auto">
          <a:xfrm>
            <a:off x="8763000" y="6629400"/>
            <a:ext cx="381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defRPr/>
            </a:pPr>
            <a:fld id="{17F8161B-21FC-4782-9BC3-2D421B2C6DC5}" type="slidenum">
              <a:rPr lang="en-US" altLang="en-US" sz="900" smtClean="0">
                <a:solidFill>
                  <a:srgbClr val="000000"/>
                </a:solidFill>
              </a:rPr>
              <a:pPr algn="r" eaLnBrk="1" hangingPunct="1">
                <a:defRPr/>
              </a:pPr>
              <a:t>‹#›</a:t>
            </a:fld>
            <a:endParaRPr lang="en-US" altLang="en-US" sz="900" smtClean="0">
              <a:solidFill>
                <a:srgbClr val="000000"/>
              </a:solidFill>
            </a:endParaRPr>
          </a:p>
        </p:txBody>
      </p:sp>
      <p:sp>
        <p:nvSpPr>
          <p:cNvPr id="4102" name="Line 37"/>
          <p:cNvSpPr>
            <a:spLocks noChangeShapeType="1"/>
          </p:cNvSpPr>
          <p:nvPr/>
        </p:nvSpPr>
        <p:spPr bwMode="auto">
          <a:xfrm>
            <a:off x="396875" y="773113"/>
            <a:ext cx="8229600" cy="0"/>
          </a:xfrm>
          <a:prstGeom prst="line">
            <a:avLst/>
          </a:prstGeom>
          <a:noFill/>
          <a:ln w="19050">
            <a:solidFill>
              <a:srgbClr val="00305C"/>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pic>
        <p:nvPicPr>
          <p:cNvPr id="4103" name="Picture 9" descr="DOT_FRA_LONG-signature_b&amp;b_cs3.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2400" y="6191250"/>
            <a:ext cx="1447800"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342" r:id="rId1"/>
    <p:sldLayoutId id="2147484343" r:id="rId2"/>
    <p:sldLayoutId id="2147484344" r:id="rId3"/>
    <p:sldLayoutId id="2147484345" r:id="rId4"/>
    <p:sldLayoutId id="2147484346" r:id="rId5"/>
    <p:sldLayoutId id="2147484347" r:id="rId6"/>
    <p:sldLayoutId id="2147484348" r:id="rId7"/>
    <p:sldLayoutId id="2147484349" r:id="rId8"/>
    <p:sldLayoutId id="2147484350" r:id="rId9"/>
    <p:sldLayoutId id="2147484351" r:id="rId10"/>
    <p:sldLayoutId id="2147484352" r:id="rId11"/>
  </p:sldLayoutIdLst>
  <p:txStyles>
    <p:titleStyle>
      <a:lvl1pPr algn="l" rtl="0" eaLnBrk="0" fontAlgn="base" hangingPunct="0">
        <a:lnSpc>
          <a:spcPct val="106000"/>
        </a:lnSpc>
        <a:spcBef>
          <a:spcPct val="0"/>
        </a:spcBef>
        <a:spcAft>
          <a:spcPct val="0"/>
        </a:spcAft>
        <a:defRPr sz="1600" b="1">
          <a:solidFill>
            <a:schemeClr val="tx1"/>
          </a:solidFill>
          <a:latin typeface="+mj-lt"/>
          <a:ea typeface="+mj-ea"/>
          <a:cs typeface="+mj-cs"/>
        </a:defRPr>
      </a:lvl1pPr>
      <a:lvl2pPr algn="l" rtl="0" eaLnBrk="0" fontAlgn="base" hangingPunct="0">
        <a:lnSpc>
          <a:spcPct val="106000"/>
        </a:lnSpc>
        <a:spcBef>
          <a:spcPct val="0"/>
        </a:spcBef>
        <a:spcAft>
          <a:spcPct val="0"/>
        </a:spcAft>
        <a:defRPr sz="1600" b="1">
          <a:solidFill>
            <a:schemeClr val="tx1"/>
          </a:solidFill>
          <a:latin typeface="Arial" pitchFamily="34" charset="0"/>
        </a:defRPr>
      </a:lvl2pPr>
      <a:lvl3pPr algn="l" rtl="0" eaLnBrk="0" fontAlgn="base" hangingPunct="0">
        <a:lnSpc>
          <a:spcPct val="106000"/>
        </a:lnSpc>
        <a:spcBef>
          <a:spcPct val="0"/>
        </a:spcBef>
        <a:spcAft>
          <a:spcPct val="0"/>
        </a:spcAft>
        <a:defRPr sz="1600" b="1">
          <a:solidFill>
            <a:schemeClr val="tx1"/>
          </a:solidFill>
          <a:latin typeface="Arial" pitchFamily="34" charset="0"/>
        </a:defRPr>
      </a:lvl3pPr>
      <a:lvl4pPr algn="l" rtl="0" eaLnBrk="0" fontAlgn="base" hangingPunct="0">
        <a:lnSpc>
          <a:spcPct val="106000"/>
        </a:lnSpc>
        <a:spcBef>
          <a:spcPct val="0"/>
        </a:spcBef>
        <a:spcAft>
          <a:spcPct val="0"/>
        </a:spcAft>
        <a:defRPr sz="1600" b="1">
          <a:solidFill>
            <a:schemeClr val="tx1"/>
          </a:solidFill>
          <a:latin typeface="Arial" pitchFamily="34" charset="0"/>
        </a:defRPr>
      </a:lvl4pPr>
      <a:lvl5pPr algn="l" rtl="0" eaLnBrk="0" fontAlgn="base" hangingPunct="0">
        <a:lnSpc>
          <a:spcPct val="106000"/>
        </a:lnSpc>
        <a:spcBef>
          <a:spcPct val="0"/>
        </a:spcBef>
        <a:spcAft>
          <a:spcPct val="0"/>
        </a:spcAft>
        <a:defRPr sz="1600" b="1">
          <a:solidFill>
            <a:schemeClr val="tx1"/>
          </a:solidFill>
          <a:latin typeface="Arial" pitchFamily="34" charset="0"/>
        </a:defRPr>
      </a:lvl5pPr>
      <a:lvl6pPr marL="457200" algn="l" rtl="0" eaLnBrk="0" fontAlgn="base" hangingPunct="0">
        <a:lnSpc>
          <a:spcPct val="106000"/>
        </a:lnSpc>
        <a:spcBef>
          <a:spcPct val="0"/>
        </a:spcBef>
        <a:spcAft>
          <a:spcPct val="0"/>
        </a:spcAft>
        <a:defRPr sz="1600" b="1">
          <a:solidFill>
            <a:schemeClr val="tx1"/>
          </a:solidFill>
          <a:latin typeface="Arial" pitchFamily="34" charset="0"/>
        </a:defRPr>
      </a:lvl6pPr>
      <a:lvl7pPr marL="914400" algn="l" rtl="0" eaLnBrk="0" fontAlgn="base" hangingPunct="0">
        <a:lnSpc>
          <a:spcPct val="106000"/>
        </a:lnSpc>
        <a:spcBef>
          <a:spcPct val="0"/>
        </a:spcBef>
        <a:spcAft>
          <a:spcPct val="0"/>
        </a:spcAft>
        <a:defRPr sz="1600" b="1">
          <a:solidFill>
            <a:schemeClr val="tx1"/>
          </a:solidFill>
          <a:latin typeface="Arial" pitchFamily="34" charset="0"/>
        </a:defRPr>
      </a:lvl7pPr>
      <a:lvl8pPr marL="1371600" algn="l" rtl="0" eaLnBrk="0" fontAlgn="base" hangingPunct="0">
        <a:lnSpc>
          <a:spcPct val="106000"/>
        </a:lnSpc>
        <a:spcBef>
          <a:spcPct val="0"/>
        </a:spcBef>
        <a:spcAft>
          <a:spcPct val="0"/>
        </a:spcAft>
        <a:defRPr sz="1600" b="1">
          <a:solidFill>
            <a:schemeClr val="tx1"/>
          </a:solidFill>
          <a:latin typeface="Arial" pitchFamily="34" charset="0"/>
        </a:defRPr>
      </a:lvl8pPr>
      <a:lvl9pPr marL="1828800" algn="l" rtl="0" eaLnBrk="0" fontAlgn="base" hangingPunct="0">
        <a:lnSpc>
          <a:spcPct val="106000"/>
        </a:lnSpc>
        <a:spcBef>
          <a:spcPct val="0"/>
        </a:spcBef>
        <a:spcAft>
          <a:spcPct val="0"/>
        </a:spcAft>
        <a:defRPr sz="1600" b="1">
          <a:solidFill>
            <a:schemeClr val="tx1"/>
          </a:solidFill>
          <a:latin typeface="Arial" pitchFamily="34" charset="0"/>
        </a:defRPr>
      </a:lvl9pPr>
    </p:titleStyle>
    <p:bodyStyle>
      <a:lvl1pPr marL="342900" indent="-342900" algn="l" rtl="0" eaLnBrk="0" fontAlgn="base" hangingPunct="0">
        <a:lnSpc>
          <a:spcPct val="106000"/>
        </a:lnSpc>
        <a:spcBef>
          <a:spcPct val="80000"/>
        </a:spcBef>
        <a:spcAft>
          <a:spcPct val="0"/>
        </a:spcAft>
        <a:buClr>
          <a:schemeClr val="tx1"/>
        </a:buClr>
        <a:buSzPct val="80000"/>
        <a:buFont typeface="Wingdings" pitchFamily="2" charset="2"/>
        <a:defRPr sz="1100">
          <a:solidFill>
            <a:schemeClr val="tx1"/>
          </a:solidFill>
          <a:latin typeface="+mn-lt"/>
          <a:ea typeface="+mn-ea"/>
          <a:cs typeface="+mn-cs"/>
        </a:defRPr>
      </a:lvl1pPr>
      <a:lvl2pPr marL="169863" indent="-168275" algn="l" rtl="0" eaLnBrk="0" fontAlgn="base" hangingPunct="0">
        <a:lnSpc>
          <a:spcPct val="106000"/>
        </a:lnSpc>
        <a:spcBef>
          <a:spcPct val="80000"/>
        </a:spcBef>
        <a:spcAft>
          <a:spcPct val="0"/>
        </a:spcAft>
        <a:buClr>
          <a:schemeClr val="tx1"/>
        </a:buClr>
        <a:buFont typeface="Wingdings 2" pitchFamily="18" charset="2"/>
        <a:buChar char="¡"/>
        <a:defRPr sz="1100">
          <a:solidFill>
            <a:schemeClr val="tx1"/>
          </a:solidFill>
          <a:latin typeface="+mn-lt"/>
        </a:defRPr>
      </a:lvl2pPr>
      <a:lvl3pPr marL="344488" indent="-173038" algn="l" rtl="0" eaLnBrk="0" fontAlgn="base" hangingPunct="0">
        <a:lnSpc>
          <a:spcPct val="106000"/>
        </a:lnSpc>
        <a:spcBef>
          <a:spcPct val="40000"/>
        </a:spcBef>
        <a:spcAft>
          <a:spcPct val="0"/>
        </a:spcAft>
        <a:buClr>
          <a:schemeClr val="tx1"/>
        </a:buClr>
        <a:buFont typeface="Arial" charset="0"/>
        <a:buChar char="–"/>
        <a:defRPr sz="1000">
          <a:solidFill>
            <a:schemeClr val="tx1"/>
          </a:solidFill>
          <a:latin typeface="+mn-lt"/>
        </a:defRPr>
      </a:lvl3pPr>
      <a:lvl4pPr marL="517525" indent="-171450" algn="l" rtl="0" eaLnBrk="0" fontAlgn="base" hangingPunct="0">
        <a:lnSpc>
          <a:spcPct val="106000"/>
        </a:lnSpc>
        <a:spcBef>
          <a:spcPct val="20000"/>
        </a:spcBef>
        <a:spcAft>
          <a:spcPct val="0"/>
        </a:spcAft>
        <a:buClr>
          <a:schemeClr val="tx1"/>
        </a:buClr>
        <a:buChar char="•"/>
        <a:defRPr sz="1000">
          <a:solidFill>
            <a:schemeClr val="tx1"/>
          </a:solidFill>
          <a:latin typeface="+mn-lt"/>
        </a:defRPr>
      </a:lvl4pPr>
      <a:lvl5pPr marL="1446213" indent="-236538" algn="l" rtl="0" eaLnBrk="0" fontAlgn="base" hangingPunct="0">
        <a:spcBef>
          <a:spcPct val="20000"/>
        </a:spcBef>
        <a:spcAft>
          <a:spcPct val="0"/>
        </a:spcAft>
        <a:buClr>
          <a:schemeClr val="tx1"/>
        </a:buClr>
        <a:buChar char="–"/>
        <a:defRPr sz="1200">
          <a:solidFill>
            <a:schemeClr val="tx1"/>
          </a:solidFill>
          <a:latin typeface="+mn-lt"/>
        </a:defRPr>
      </a:lvl5pPr>
      <a:lvl6pPr marL="1903413" indent="-236538" algn="l" rtl="0" eaLnBrk="0" fontAlgn="base" hangingPunct="0">
        <a:spcBef>
          <a:spcPct val="20000"/>
        </a:spcBef>
        <a:spcAft>
          <a:spcPct val="0"/>
        </a:spcAft>
        <a:buClr>
          <a:schemeClr val="tx1"/>
        </a:buClr>
        <a:buChar char="–"/>
        <a:defRPr sz="1200">
          <a:solidFill>
            <a:schemeClr val="tx1"/>
          </a:solidFill>
          <a:latin typeface="+mn-lt"/>
        </a:defRPr>
      </a:lvl6pPr>
      <a:lvl7pPr marL="2360613" indent="-236538" algn="l" rtl="0" eaLnBrk="0" fontAlgn="base" hangingPunct="0">
        <a:spcBef>
          <a:spcPct val="20000"/>
        </a:spcBef>
        <a:spcAft>
          <a:spcPct val="0"/>
        </a:spcAft>
        <a:buClr>
          <a:schemeClr val="tx1"/>
        </a:buClr>
        <a:buChar char="–"/>
        <a:defRPr sz="1200">
          <a:solidFill>
            <a:schemeClr val="tx1"/>
          </a:solidFill>
          <a:latin typeface="+mn-lt"/>
        </a:defRPr>
      </a:lvl7pPr>
      <a:lvl8pPr marL="2817813" indent="-236538" algn="l" rtl="0" eaLnBrk="0" fontAlgn="base" hangingPunct="0">
        <a:spcBef>
          <a:spcPct val="20000"/>
        </a:spcBef>
        <a:spcAft>
          <a:spcPct val="0"/>
        </a:spcAft>
        <a:buClr>
          <a:schemeClr val="tx1"/>
        </a:buClr>
        <a:buChar char="–"/>
        <a:defRPr sz="1200">
          <a:solidFill>
            <a:schemeClr val="tx1"/>
          </a:solidFill>
          <a:latin typeface="+mn-lt"/>
        </a:defRPr>
      </a:lvl8pPr>
      <a:lvl9pPr marL="3275013" indent="-236538" algn="l" rtl="0" eaLnBrk="0" fontAlgn="base" hangingPunct="0">
        <a:spcBef>
          <a:spcPct val="20000"/>
        </a:spcBef>
        <a:spcAft>
          <a:spcPct val="0"/>
        </a:spcAft>
        <a:buClr>
          <a:schemeClr val="tx1"/>
        </a:buClr>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5122"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101B7909-7F6F-4065-B7F1-61C5BE9872B5}" type="datetime1">
              <a:rPr lang="en-US" altLang="en-US" sz="800" smtClean="0"/>
              <a:pPr eaLnBrk="1" hangingPunct="1">
                <a:defRPr/>
              </a:pPr>
              <a:t>9/1/2016</a:t>
            </a:fld>
            <a:endParaRPr lang="en-US" altLang="en-US" sz="800" smtClean="0"/>
          </a:p>
        </p:txBody>
      </p:sp>
      <p:pic>
        <p:nvPicPr>
          <p:cNvPr id="5123"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5125"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5127"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5128"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5129"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5130"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5131"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5132"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5133" name="Rectangle 2"/>
          <p:cNvSpPr txBox="1">
            <a:spLocks noChangeArrowheads="1"/>
          </p:cNvSpPr>
          <p:nvPr/>
        </p:nvSpPr>
        <p:spPr bwMode="auto">
          <a:xfrm>
            <a:off x="392113" y="228600"/>
            <a:ext cx="829468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en-US" altLang="en-US" sz="1400" smtClean="0">
                <a:solidFill>
                  <a:schemeClr val="tx2"/>
                </a:solidFill>
              </a:rPr>
              <a:t>F   E   D   E   R   A   L      R   A   I   L   R   O   A   D       A   D   M   I   N   I   S   T   R   A   T   I   O   N</a:t>
            </a:r>
          </a:p>
        </p:txBody>
      </p:sp>
      <p:sp>
        <p:nvSpPr>
          <p:cNvPr id="5134"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35"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136" name="Footer Placeholder 4"/>
          <p:cNvSpPr>
            <a:spLocks noGrp="1" noChangeArrowheads="1"/>
          </p:cNvSpPr>
          <p:nvPr>
            <p:ph type="ftr" sz="quarter" idx="3"/>
          </p:nvPr>
        </p:nvSpPr>
        <p:spPr bwMode="auto">
          <a:xfrm>
            <a:off x="3276600" y="624840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5137" name="Slide Number Placeholder 5"/>
          <p:cNvSpPr>
            <a:spLocks noGrp="1" noChangeArrowheads="1"/>
          </p:cNvSpPr>
          <p:nvPr>
            <p:ph type="sldNum" sz="quarter" idx="4"/>
          </p:nvPr>
        </p:nvSpPr>
        <p:spPr bwMode="auto">
          <a:xfrm>
            <a:off x="7010400" y="64770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703F9B22-BBAF-4E25-9021-55DE7B7919E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53" r:id="rId1"/>
    <p:sldLayoutId id="2147484354" r:id="rId2"/>
    <p:sldLayoutId id="2147484355" r:id="rId3"/>
    <p:sldLayoutId id="2147484356" r:id="rId4"/>
    <p:sldLayoutId id="2147484357" r:id="rId5"/>
    <p:sldLayoutId id="2147484358" r:id="rId6"/>
    <p:sldLayoutId id="2147484359" r:id="rId7"/>
    <p:sldLayoutId id="2147484360" r:id="rId8"/>
    <p:sldLayoutId id="2147484361" r:id="rId9"/>
    <p:sldLayoutId id="2147484362" r:id="rId10"/>
    <p:sldLayoutId id="2147484363"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6146"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540B8466-E06F-485C-8FA2-2535EA4C3347}" type="datetime1">
              <a:rPr lang="en-US" altLang="en-US" sz="800" smtClean="0"/>
              <a:pPr eaLnBrk="1" hangingPunct="1">
                <a:defRPr/>
              </a:pPr>
              <a:t>9/1/2016</a:t>
            </a:fld>
            <a:endParaRPr lang="en-US" altLang="en-US" sz="800" smtClean="0"/>
          </a:p>
        </p:txBody>
      </p:sp>
      <p:pic>
        <p:nvPicPr>
          <p:cNvPr id="6147"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6149"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6151"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6152"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6153"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6154"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6155"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6156"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6157"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58"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6159" name="Date Placeholder 3"/>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419A5093-B4BB-40A5-B265-134FDC841784}" type="datetime1">
              <a:rPr lang="en-US" altLang="en-US"/>
              <a:pPr>
                <a:defRPr/>
              </a:pPr>
              <a:t>9/1/2016</a:t>
            </a:fld>
            <a:endParaRPr lang="en-US" altLang="en-US"/>
          </a:p>
        </p:txBody>
      </p:sp>
      <p:sp>
        <p:nvSpPr>
          <p:cNvPr id="6160" name="Footer Placeholder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6161" name="Slide Number Placeholder 5"/>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7DF79177-F797-4D2F-92B6-5FAAD77F397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64" r:id="rId1"/>
    <p:sldLayoutId id="2147484365" r:id="rId2"/>
    <p:sldLayoutId id="2147484366" r:id="rId3"/>
    <p:sldLayoutId id="2147484367" r:id="rId4"/>
    <p:sldLayoutId id="2147484368" r:id="rId5"/>
    <p:sldLayoutId id="2147484369" r:id="rId6"/>
    <p:sldLayoutId id="2147484370" r:id="rId7"/>
    <p:sldLayoutId id="2147484371" r:id="rId8"/>
    <p:sldLayoutId id="2147484372" r:id="rId9"/>
    <p:sldLayoutId id="2147484373" r:id="rId10"/>
    <p:sldLayoutId id="2147484374"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7170"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6D2E0E21-819D-4E21-B625-2B0F83207883}" type="datetime1">
              <a:rPr lang="en-US" altLang="en-US" sz="800" smtClean="0"/>
              <a:pPr eaLnBrk="1" hangingPunct="1">
                <a:defRPr/>
              </a:pPr>
              <a:t>9/1/2016</a:t>
            </a:fld>
            <a:endParaRPr lang="en-US" altLang="en-US" sz="800" smtClean="0"/>
          </a:p>
        </p:txBody>
      </p:sp>
      <p:pic>
        <p:nvPicPr>
          <p:cNvPr id="7171"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7173"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7175"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7176"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7177"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7178"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7179"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7180"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7181"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182"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183" name="Date Placeholder 3"/>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138D5D72-69DF-44C3-9B23-A26BBCD7B3DC}" type="datetime1">
              <a:rPr lang="en-US" altLang="en-US"/>
              <a:pPr>
                <a:defRPr/>
              </a:pPr>
              <a:t>9/1/2016</a:t>
            </a:fld>
            <a:endParaRPr lang="en-US" altLang="en-US"/>
          </a:p>
        </p:txBody>
      </p:sp>
      <p:sp>
        <p:nvSpPr>
          <p:cNvPr id="7184" name="Footer Placeholder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7185" name="Slide Number Placeholder 5"/>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CF2001EA-4882-4C4A-B5CF-412B13B26F0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75" r:id="rId1"/>
    <p:sldLayoutId id="2147484376" r:id="rId2"/>
    <p:sldLayoutId id="2147484377" r:id="rId3"/>
    <p:sldLayoutId id="2147484378" r:id="rId4"/>
    <p:sldLayoutId id="2147484379" r:id="rId5"/>
    <p:sldLayoutId id="2147484380" r:id="rId6"/>
    <p:sldLayoutId id="2147484381" r:id="rId7"/>
    <p:sldLayoutId id="2147484382" r:id="rId8"/>
    <p:sldLayoutId id="2147484383" r:id="rId9"/>
    <p:sldLayoutId id="2147484384" r:id="rId10"/>
    <p:sldLayoutId id="2147484385"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8194"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904F4A3B-7E37-4977-A901-5FF4A76A9AD4}" type="datetime1">
              <a:rPr lang="en-US" altLang="en-US" sz="800" smtClean="0"/>
              <a:pPr eaLnBrk="1" hangingPunct="1">
                <a:defRPr/>
              </a:pPr>
              <a:t>9/1/2016</a:t>
            </a:fld>
            <a:endParaRPr lang="en-US" altLang="en-US" sz="800" smtClean="0"/>
          </a:p>
        </p:txBody>
      </p:sp>
      <p:pic>
        <p:nvPicPr>
          <p:cNvPr id="8195"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8197"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8199"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8200"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8201"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8202"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8203"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8204"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8205"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8206"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8207" name="Date Placeholder 4"/>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650CEC78-9F93-4B87-8C13-B069A3336C05}" type="datetime1">
              <a:rPr lang="en-US" altLang="en-US"/>
              <a:pPr>
                <a:defRPr/>
              </a:pPr>
              <a:t>9/1/2016</a:t>
            </a:fld>
            <a:endParaRPr lang="en-US" altLang="en-US"/>
          </a:p>
        </p:txBody>
      </p:sp>
      <p:sp>
        <p:nvSpPr>
          <p:cNvPr id="8208" name="Footer Placeholder 5"/>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8209" name="Slide Number Placeholder 6"/>
          <p:cNvSpPr>
            <a:spLocks noGrp="1" noChangeArrowheads="1"/>
          </p:cNvSpPr>
          <p:nvPr>
            <p:ph type="sldNum" sz="quarter" idx="4"/>
          </p:nvPr>
        </p:nvSpPr>
        <p:spPr bwMode="auto">
          <a:xfrm>
            <a:off x="7023100" y="6492875"/>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E8293AAB-0826-4A89-9B0D-18656DBBD1B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9218"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C465D3C7-DB48-4C1D-BCAA-9FD2E21C4F2C}" type="datetime1">
              <a:rPr lang="en-US" altLang="en-US" sz="800" smtClean="0"/>
              <a:pPr eaLnBrk="1" hangingPunct="1">
                <a:defRPr/>
              </a:pPr>
              <a:t>9/1/2016</a:t>
            </a:fld>
            <a:endParaRPr lang="en-US" altLang="en-US" sz="800" smtClean="0"/>
          </a:p>
        </p:txBody>
      </p:sp>
      <p:pic>
        <p:nvPicPr>
          <p:cNvPr id="9219"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9221"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9223"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9224"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9225"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9226"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9227"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9228"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9229"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9230"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231" name="Date Placeholder 6"/>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7AC75E8C-1A91-4C58-8951-AAA2B740F7F7}" type="datetime1">
              <a:rPr lang="en-US" altLang="en-US"/>
              <a:pPr>
                <a:defRPr/>
              </a:pPr>
              <a:t>9/1/2016</a:t>
            </a:fld>
            <a:endParaRPr lang="en-US" altLang="en-US"/>
          </a:p>
        </p:txBody>
      </p:sp>
      <p:sp>
        <p:nvSpPr>
          <p:cNvPr id="9232" name="Footer Placeholder 7"/>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9233" name="Slide Number Placeholder 8"/>
          <p:cNvSpPr>
            <a:spLocks noGrp="1" noChangeArrowheads="1"/>
          </p:cNvSpPr>
          <p:nvPr>
            <p:ph type="sldNum" sz="quarter" idx="4"/>
          </p:nvPr>
        </p:nvSpPr>
        <p:spPr bwMode="auto">
          <a:xfrm>
            <a:off x="7010400" y="6492875"/>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36F565F2-29F4-49C2-9F73-0BA288605C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97" r:id="rId1"/>
    <p:sldLayoutId id="2147484398" r:id="rId2"/>
    <p:sldLayoutId id="2147484399" r:id="rId3"/>
    <p:sldLayoutId id="2147484400" r:id="rId4"/>
    <p:sldLayoutId id="2147484401" r:id="rId5"/>
    <p:sldLayoutId id="2147484402" r:id="rId6"/>
    <p:sldLayoutId id="2147484403" r:id="rId7"/>
    <p:sldLayoutId id="2147484404" r:id="rId8"/>
    <p:sldLayoutId id="2147484405" r:id="rId9"/>
    <p:sldLayoutId id="2147484406" r:id="rId10"/>
    <p:sldLayoutId id="2147484407"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42"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02E44E65-FE8B-4775-8D09-E96DC0C52F99}" type="datetime1">
              <a:rPr lang="en-US" altLang="en-US" sz="800" smtClean="0"/>
              <a:pPr eaLnBrk="1" hangingPunct="1">
                <a:defRPr/>
              </a:pPr>
              <a:t>9/1/2016</a:t>
            </a:fld>
            <a:endParaRPr lang="en-US" altLang="en-US" sz="800" smtClean="0"/>
          </a:p>
        </p:txBody>
      </p:sp>
      <p:pic>
        <p:nvPicPr>
          <p:cNvPr id="10243"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0245"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247"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248"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249"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250"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251"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0252"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10253"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54"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55" name="Date Placeholder 2"/>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3075391B-E5D7-4532-9B9E-FFE935E2D178}" type="datetime1">
              <a:rPr lang="en-US" altLang="en-US"/>
              <a:pPr>
                <a:defRPr/>
              </a:pPr>
              <a:t>9/1/2016</a:t>
            </a:fld>
            <a:endParaRPr lang="en-US" altLang="en-US"/>
          </a:p>
        </p:txBody>
      </p:sp>
      <p:sp>
        <p:nvSpPr>
          <p:cNvPr id="10256" name="Footer Placeholder 3"/>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10257" name="Slide Number Placeholder 4"/>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30BC00F6-B783-4330-BD96-E612591BB5A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408" r:id="rId1"/>
    <p:sldLayoutId id="2147484409" r:id="rId2"/>
    <p:sldLayoutId id="2147484410" r:id="rId3"/>
    <p:sldLayoutId id="2147484411" r:id="rId4"/>
    <p:sldLayoutId id="2147484412" r:id="rId5"/>
    <p:sldLayoutId id="2147484413" r:id="rId6"/>
    <p:sldLayoutId id="2147484414" r:id="rId7"/>
    <p:sldLayoutId id="2147484415" r:id="rId8"/>
    <p:sldLayoutId id="2147484416" r:id="rId9"/>
    <p:sldLayoutId id="2147484417" r:id="rId10"/>
    <p:sldLayoutId id="2147484418"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38FAF24A-2354-41FD-9B79-B04B332BC145}" type="datetime1">
              <a:rPr lang="en-US" altLang="en-US" sz="800" smtClean="0"/>
              <a:pPr eaLnBrk="1" hangingPunct="1">
                <a:defRPr/>
              </a:pPr>
              <a:t>9/1/2016</a:t>
            </a:fld>
            <a:endParaRPr lang="en-US" altLang="en-US" sz="800" smtClean="0"/>
          </a:p>
        </p:txBody>
      </p:sp>
      <p:pic>
        <p:nvPicPr>
          <p:cNvPr id="11267"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1269"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1271"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1272"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1273"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1274"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1275"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1276"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11277"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1278"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1279" name="Date Placeholder 1"/>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BF99D0BF-FC0F-4372-88C0-A2FCDBF5BAA2}" type="datetime1">
              <a:rPr lang="en-US" altLang="en-US"/>
              <a:pPr>
                <a:defRPr/>
              </a:pPr>
              <a:t>9/1/2016</a:t>
            </a:fld>
            <a:endParaRPr lang="en-US" altLang="en-US"/>
          </a:p>
        </p:txBody>
      </p:sp>
      <p:sp>
        <p:nvSpPr>
          <p:cNvPr id="11280" name="Footer Placeholder 2"/>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11281" name="Slide Number Placeholder 3"/>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A1790CBF-BA7B-4830-BDFF-7B9B6679EB4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419" r:id="rId1"/>
    <p:sldLayoutId id="2147484420" r:id="rId2"/>
    <p:sldLayoutId id="2147484421" r:id="rId3"/>
    <p:sldLayoutId id="2147484422" r:id="rId4"/>
    <p:sldLayoutId id="2147484423" r:id="rId5"/>
    <p:sldLayoutId id="2147484424" r:id="rId6"/>
    <p:sldLayoutId id="2147484425" r:id="rId7"/>
    <p:sldLayoutId id="2147484426" r:id="rId8"/>
    <p:sldLayoutId id="2147484427" r:id="rId9"/>
    <p:sldLayoutId id="2147484428" r:id="rId10"/>
    <p:sldLayoutId id="2147484429"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2290"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FF591AA2-984D-4546-A985-E1DF64B5D1DE}" type="datetime1">
              <a:rPr lang="en-US" altLang="en-US" sz="800" smtClean="0"/>
              <a:pPr eaLnBrk="1" hangingPunct="1">
                <a:defRPr/>
              </a:pPr>
              <a:t>9/1/2016</a:t>
            </a:fld>
            <a:endParaRPr lang="en-US" altLang="en-US" sz="800" smtClean="0"/>
          </a:p>
        </p:txBody>
      </p:sp>
      <p:pic>
        <p:nvPicPr>
          <p:cNvPr id="12291"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2293"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2295"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2296"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2297"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2298"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2299"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2300"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12301"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2302"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2303" name="Date Placeholder 4"/>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74B044CA-F52C-4F2E-8BE3-B6A14731AA58}" type="datetime1">
              <a:rPr lang="en-US" altLang="en-US"/>
              <a:pPr>
                <a:defRPr/>
              </a:pPr>
              <a:t>9/1/2016</a:t>
            </a:fld>
            <a:endParaRPr lang="en-US" altLang="en-US"/>
          </a:p>
        </p:txBody>
      </p:sp>
      <p:sp>
        <p:nvSpPr>
          <p:cNvPr id="12304" name="Footer Placeholder 5"/>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12305" name="Slide Number Placeholder 6"/>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F1F82F26-A5A0-4EE4-893A-9262B650576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430" r:id="rId1"/>
    <p:sldLayoutId id="2147484431" r:id="rId2"/>
    <p:sldLayoutId id="2147484432" r:id="rId3"/>
    <p:sldLayoutId id="2147484433" r:id="rId4"/>
    <p:sldLayoutId id="2147484434" r:id="rId5"/>
    <p:sldLayoutId id="2147484435" r:id="rId6"/>
    <p:sldLayoutId id="2147484436" r:id="rId7"/>
    <p:sldLayoutId id="2147484437" r:id="rId8"/>
    <p:sldLayoutId id="2147484438" r:id="rId9"/>
    <p:sldLayoutId id="2147484439" r:id="rId10"/>
    <p:sldLayoutId id="2147484440"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3314"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D1141ACF-4C34-4A92-B05A-0B4FA470AAA6}" type="datetime1">
              <a:rPr lang="en-US" altLang="en-US" sz="800" smtClean="0"/>
              <a:pPr eaLnBrk="1" hangingPunct="1">
                <a:defRPr/>
              </a:pPr>
              <a:t>9/1/2016</a:t>
            </a:fld>
            <a:endParaRPr lang="en-US" altLang="en-US" sz="800" smtClean="0"/>
          </a:p>
        </p:txBody>
      </p:sp>
      <p:pic>
        <p:nvPicPr>
          <p:cNvPr id="13315"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3317"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3319"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3320"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3321"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3322"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3323"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3324"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13325"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3326"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3327" name="Date Placeholder 4"/>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E2AA23CB-B823-4F8A-B155-37AFCF7820DB}" type="datetime1">
              <a:rPr lang="en-US" altLang="en-US"/>
              <a:pPr>
                <a:defRPr/>
              </a:pPr>
              <a:t>9/1/2016</a:t>
            </a:fld>
            <a:endParaRPr lang="en-US" altLang="en-US"/>
          </a:p>
        </p:txBody>
      </p:sp>
      <p:sp>
        <p:nvSpPr>
          <p:cNvPr id="13328" name="Footer Placeholder 5"/>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13329" name="Slide Number Placeholder 6"/>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DB78C0A5-3EC2-45BF-BD87-D0E560B525D8}"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441" r:id="rId1"/>
    <p:sldLayoutId id="2147484442" r:id="rId2"/>
    <p:sldLayoutId id="2147484443" r:id="rId3"/>
    <p:sldLayoutId id="2147484444" r:id="rId4"/>
    <p:sldLayoutId id="2147484445" r:id="rId5"/>
    <p:sldLayoutId id="2147484446" r:id="rId6"/>
    <p:sldLayoutId id="2147484447" r:id="rId7"/>
    <p:sldLayoutId id="2147484448" r:id="rId8"/>
    <p:sldLayoutId id="2147484449" r:id="rId9"/>
    <p:sldLayoutId id="2147484450" r:id="rId10"/>
    <p:sldLayoutId id="2147484451"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4338"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53E72882-C3E0-40F4-8009-9CC2E9FA32E4}" type="datetime1">
              <a:rPr lang="en-US" altLang="en-US" sz="800" smtClean="0"/>
              <a:pPr eaLnBrk="1" hangingPunct="1">
                <a:defRPr/>
              </a:pPr>
              <a:t>9/1/2016</a:t>
            </a:fld>
            <a:endParaRPr lang="en-US" altLang="en-US" sz="800" smtClean="0"/>
          </a:p>
        </p:txBody>
      </p:sp>
      <p:pic>
        <p:nvPicPr>
          <p:cNvPr id="14339"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4341"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4343"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4344"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4345"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4346"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4347"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4348"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14349"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4350"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351" name="Date Placeholder 3"/>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C5B756C6-1B13-45AD-A95C-D9F7FB99EA96}" type="datetime1">
              <a:rPr lang="en-US" altLang="en-US"/>
              <a:pPr>
                <a:defRPr/>
              </a:pPr>
              <a:t>9/1/2016</a:t>
            </a:fld>
            <a:endParaRPr lang="en-US" altLang="en-US"/>
          </a:p>
        </p:txBody>
      </p:sp>
      <p:sp>
        <p:nvSpPr>
          <p:cNvPr id="14352" name="Footer Placeholder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14353" name="Slide Number Placeholder 5"/>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480DAC0E-0461-4174-B9EA-5B3A226047B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452" r:id="rId1"/>
    <p:sldLayoutId id="2147484453" r:id="rId2"/>
    <p:sldLayoutId id="2147484454" r:id="rId3"/>
    <p:sldLayoutId id="2147484455" r:id="rId4"/>
    <p:sldLayoutId id="2147484456" r:id="rId5"/>
    <p:sldLayoutId id="2147484457" r:id="rId6"/>
    <p:sldLayoutId id="2147484458" r:id="rId7"/>
    <p:sldLayoutId id="2147484459" r:id="rId8"/>
    <p:sldLayoutId id="2147484460" r:id="rId9"/>
    <p:sldLayoutId id="2147484461" r:id="rId10"/>
    <p:sldLayoutId id="2147484462"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5362"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09DD337A-0EE1-4FAF-A88A-DA8A8D985381}" type="datetime1">
              <a:rPr lang="en-US" altLang="en-US" sz="800" smtClean="0"/>
              <a:pPr eaLnBrk="1" hangingPunct="1">
                <a:defRPr/>
              </a:pPr>
              <a:t>9/1/2016</a:t>
            </a:fld>
            <a:endParaRPr lang="en-US" altLang="en-US" sz="800" smtClean="0"/>
          </a:p>
        </p:txBody>
      </p:sp>
      <p:pic>
        <p:nvPicPr>
          <p:cNvPr id="15363"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5365"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5367"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5368"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5369"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5370"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5371"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5372"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15373"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5374"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5375" name="Date Placeholder 3"/>
          <p:cNvSpPr>
            <a:spLocks noGrp="1" noChangeArrowheads="1"/>
          </p:cNvSpPr>
          <p:nvPr>
            <p:ph type="dt" sz="half" idx="2"/>
          </p:nvPr>
        </p:nvSpPr>
        <p:spPr bwMode="auto">
          <a:xfrm>
            <a:off x="457200" y="6356350"/>
            <a:ext cx="1447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D8FBC8C2-976F-44D0-A2C0-07BAD80364B0}" type="datetime1">
              <a:rPr lang="en-US" altLang="en-US"/>
              <a:pPr>
                <a:defRPr/>
              </a:pPr>
              <a:t>9/1/2016</a:t>
            </a:fld>
            <a:endParaRPr lang="en-US" altLang="en-US"/>
          </a:p>
        </p:txBody>
      </p:sp>
      <p:sp>
        <p:nvSpPr>
          <p:cNvPr id="15376" name="Footer Placeholder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15377" name="Slide Number Placeholder 5"/>
          <p:cNvSpPr>
            <a:spLocks noGrp="1" noChangeArrowheads="1"/>
          </p:cNvSpPr>
          <p:nvPr>
            <p:ph type="sldNum" sz="quarter" idx="4"/>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4BDA04BA-BA06-46C8-A7A3-1F2948373F65}"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463" r:id="rId1"/>
    <p:sldLayoutId id="2147484464" r:id="rId2"/>
    <p:sldLayoutId id="2147484465" r:id="rId3"/>
    <p:sldLayoutId id="2147484466" r:id="rId4"/>
    <p:sldLayoutId id="2147484467" r:id="rId5"/>
    <p:sldLayoutId id="2147484468" r:id="rId6"/>
    <p:sldLayoutId id="2147484469" r:id="rId7"/>
    <p:sldLayoutId id="2147484470" r:id="rId8"/>
    <p:sldLayoutId id="2147484471" r:id="rId9"/>
    <p:sldLayoutId id="2147484472" r:id="rId10"/>
    <p:sldLayoutId id="2147484473"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6386"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5F241384-F0FB-4C59-956D-0BFC8A680FF8}" type="datetime1">
              <a:rPr lang="en-US" altLang="en-US" sz="800" smtClean="0"/>
              <a:pPr eaLnBrk="1" hangingPunct="1">
                <a:defRPr/>
              </a:pPr>
              <a:t>9/1/2016</a:t>
            </a:fld>
            <a:endParaRPr lang="en-US" altLang="en-US" sz="800" smtClean="0"/>
          </a:p>
        </p:txBody>
      </p:sp>
      <p:pic>
        <p:nvPicPr>
          <p:cNvPr id="16387"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6389"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6391"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6392"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6393"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6394"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6395"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6396"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sp>
        <p:nvSpPr>
          <p:cNvPr id="16397"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6398"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6399" name="Rectangle 4"/>
          <p:cNvSpPr>
            <a:spLocks noGrp="1" noChangeArrowheads="1"/>
          </p:cNvSpPr>
          <p:nvPr>
            <p:ph type="dt" sz="half" idx="2"/>
          </p:nvPr>
        </p:nvSpPr>
        <p:spPr bwMode="auto">
          <a:xfrm>
            <a:off x="45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a:latin typeface="Arial" pitchFamily="34" charset="0"/>
                <a:cs typeface="Arial" pitchFamily="34" charset="0"/>
              </a:defRPr>
            </a:lvl1pPr>
          </a:lstStyle>
          <a:p>
            <a:pPr>
              <a:defRPr/>
            </a:pPr>
            <a:fld id="{13E4760D-918A-49A8-A8C9-E48DC5D99E95}" type="datetime1">
              <a:rPr lang="en-US" altLang="en-US"/>
              <a:pPr>
                <a:defRPr/>
              </a:pPr>
              <a:t>9/1/2016</a:t>
            </a:fld>
            <a:endParaRPr lang="en-US" altLang="en-US"/>
          </a:p>
        </p:txBody>
      </p:sp>
      <p:sp>
        <p:nvSpPr>
          <p:cNvPr id="16400" name="Rectangle 5"/>
          <p:cNvSpPr>
            <a:spLocks noGrp="1" noChangeArrowheads="1"/>
          </p:cNvSpPr>
          <p:nvPr>
            <p:ph type="ftr" sz="quarter" idx="3"/>
          </p:nvPr>
        </p:nvSpPr>
        <p:spPr bwMode="auto">
          <a:xfrm>
            <a:off x="1828800" y="6248400"/>
            <a:ext cx="594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pitchFamily="34" charset="0"/>
                <a:cs typeface="Arial" pitchFamily="34" charset="0"/>
              </a:defRPr>
            </a:lvl1pPr>
          </a:lstStyle>
          <a:p>
            <a:pPr>
              <a:defRPr/>
            </a:pPr>
            <a:endParaRPr lang="en-US" altLang="en-US"/>
          </a:p>
        </p:txBody>
      </p:sp>
      <p:sp>
        <p:nvSpPr>
          <p:cNvPr id="16401" name="Rectangle 6"/>
          <p:cNvSpPr>
            <a:spLocks noGrp="1" noChangeArrowheads="1"/>
          </p:cNvSpPr>
          <p:nvPr>
            <p:ph type="sldNum" sz="quarter" idx="4"/>
          </p:nvPr>
        </p:nvSpPr>
        <p:spPr bwMode="auto">
          <a:xfrm>
            <a:off x="7010400" y="6370638"/>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pitchFamily="34" charset="0"/>
                <a:cs typeface="Arial" pitchFamily="34" charset="0"/>
              </a:defRPr>
            </a:lvl1pPr>
          </a:lstStyle>
          <a:p>
            <a:pPr>
              <a:defRPr/>
            </a:pPr>
            <a:fld id="{FA20C224-49BD-499F-B5D9-49CA42CAE35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474" r:id="rId1"/>
    <p:sldLayoutId id="2147484475" r:id="rId2"/>
    <p:sldLayoutId id="2147484476" r:id="rId3"/>
    <p:sldLayoutId id="2147484477" r:id="rId4"/>
    <p:sldLayoutId id="2147484478" r:id="rId5"/>
    <p:sldLayoutId id="2147484479" r:id="rId6"/>
    <p:sldLayoutId id="2147484480" r:id="rId7"/>
    <p:sldLayoutId id="2147484481" r:id="rId8"/>
    <p:sldLayoutId id="2147484482" r:id="rId9"/>
    <p:sldLayoutId id="2147484483" r:id="rId10"/>
    <p:sldLayoutId id="2147484484" r:id="rId11"/>
  </p:sldLayoutIdLst>
  <p:transition spd="slow"/>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7410" name="Rectangle 4"/>
          <p:cNvSpPr txBox="1">
            <a:spLocks noChangeArrowheads="1"/>
          </p:cNvSpPr>
          <p:nvPr/>
        </p:nvSpPr>
        <p:spPr bwMode="auto">
          <a:xfrm>
            <a:off x="4572000" y="6397625"/>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fld id="{E9100AC9-5BC0-4C57-9501-137CBF5634D7}" type="datetime1">
              <a:rPr lang="en-US" altLang="en-US" sz="800" smtClean="0"/>
              <a:pPr eaLnBrk="1" hangingPunct="1">
                <a:defRPr/>
              </a:pPr>
              <a:t>9/1/2016</a:t>
            </a:fld>
            <a:endParaRPr lang="en-US" altLang="en-US" sz="800" smtClean="0"/>
          </a:p>
        </p:txBody>
      </p:sp>
      <p:pic>
        <p:nvPicPr>
          <p:cNvPr id="17411" name="Picture 2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smtClean="0"/>
              <a:t>FRA – Office of Railroad Safety</a:t>
            </a:r>
          </a:p>
          <a:p>
            <a:pPr algn="ctr" eaLnBrk="1" hangingPunct="1">
              <a:defRPr/>
            </a:pPr>
            <a:endParaRPr lang="en-US" altLang="en-US" sz="1200" smtClean="0"/>
          </a:p>
        </p:txBody>
      </p:sp>
      <p:pic>
        <p:nvPicPr>
          <p:cNvPr id="17413"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98450" y="5851525"/>
            <a:ext cx="127476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Rectangle 17"/>
          <p:cNvSpPr>
            <a:spLocks noChangeArrowheads="1"/>
          </p:cNvSpPr>
          <p:nvPr/>
        </p:nvSpPr>
        <p:spPr bwMode="auto">
          <a:xfrm>
            <a:off x="1371600" y="6483350"/>
            <a:ext cx="381000"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7415" name="Rectangle 20"/>
          <p:cNvSpPr>
            <a:spLocks noChangeArrowheads="1"/>
          </p:cNvSpPr>
          <p:nvPr/>
        </p:nvSpPr>
        <p:spPr bwMode="auto">
          <a:xfrm>
            <a:off x="1336675" y="6357938"/>
            <a:ext cx="720725"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7416" name="Rectangle 22"/>
          <p:cNvSpPr>
            <a:spLocks noChangeArrowheads="1"/>
          </p:cNvSpPr>
          <p:nvPr/>
        </p:nvSpPr>
        <p:spPr bwMode="auto">
          <a:xfrm>
            <a:off x="1462088" y="6113463"/>
            <a:ext cx="1281112"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7417" name="Rectangle 24"/>
          <p:cNvSpPr>
            <a:spLocks noChangeArrowheads="1"/>
          </p:cNvSpPr>
          <p:nvPr/>
        </p:nvSpPr>
        <p:spPr bwMode="auto">
          <a:xfrm>
            <a:off x="1427163" y="6227763"/>
            <a:ext cx="858837"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7418" name="Rectangle 25"/>
          <p:cNvSpPr>
            <a:spLocks noChangeArrowheads="1"/>
          </p:cNvSpPr>
          <p:nvPr/>
        </p:nvSpPr>
        <p:spPr bwMode="auto">
          <a:xfrm>
            <a:off x="1524000" y="5995988"/>
            <a:ext cx="1925638" cy="57150"/>
          </a:xfrm>
          <a:prstGeom prst="rect">
            <a:avLst/>
          </a:prstGeom>
          <a:gradFill rotWithShape="1">
            <a:gsLst>
              <a:gs pos="0">
                <a:srgbClr val="C000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7419" name="Rectangle 3"/>
          <p:cNvSpPr>
            <a:spLocks noChangeArrowheads="1"/>
          </p:cNvSpPr>
          <p:nvPr/>
        </p:nvSpPr>
        <p:spPr bwMode="auto">
          <a:xfrm>
            <a:off x="228600" y="6629400"/>
            <a:ext cx="1341438" cy="138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endParaRPr lang="en-US" altLang="en-US" smtClean="0">
              <a:solidFill>
                <a:srgbClr val="FFFFFF"/>
              </a:solidFill>
              <a:latin typeface="Calibri" pitchFamily="34" charset="0"/>
            </a:endParaRPr>
          </a:p>
        </p:txBody>
      </p:sp>
      <p:sp>
        <p:nvSpPr>
          <p:cNvPr id="17420"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smtClean="0">
                <a:latin typeface="Times New Roman" pitchFamily="18" charset="0"/>
                <a:cs typeface="Times New Roman" pitchFamily="18" charset="0"/>
              </a:rPr>
              <a:t>Moving America Forward</a:t>
            </a:r>
          </a:p>
        </p:txBody>
      </p:sp>
      <p:cxnSp>
        <p:nvCxnSpPr>
          <p:cNvPr id="17421" name="Straight Connector 16"/>
          <p:cNvCxnSpPr>
            <a:cxnSpLocks noChangeAspect="1" noChangeShapeType="1"/>
          </p:cNvCxnSpPr>
          <p:nvPr/>
        </p:nvCxnSpPr>
        <p:spPr bwMode="auto">
          <a:xfrm flipV="1">
            <a:off x="304800" y="1219200"/>
            <a:ext cx="8458200" cy="26988"/>
          </a:xfrm>
          <a:prstGeom prst="line">
            <a:avLst/>
          </a:prstGeom>
          <a:noFill/>
          <a:ln w="28575">
            <a:solidFill>
              <a:schemeClr val="tx1"/>
            </a:solidFill>
            <a:round/>
            <a:headEnd/>
            <a:tailEnd/>
          </a:ln>
          <a:effectLst>
            <a:outerShdw dist="20000" dir="5400000" algn="ctr" rotWithShape="0">
              <a:srgbClr val="000000">
                <a:alpha val="37000"/>
              </a:srgbClr>
            </a:outerShdw>
          </a:effectLst>
          <a:extLst>
            <a:ext uri="{909E8E84-426E-40DD-AFC4-6F175D3DCCD1}">
              <a14:hiddenFill xmlns:a14="http://schemas.microsoft.com/office/drawing/2010/main">
                <a:noFill/>
              </a14:hiddenFill>
            </a:ext>
          </a:extLst>
        </p:spPr>
      </p:cxnSp>
      <p:sp>
        <p:nvSpPr>
          <p:cNvPr id="17422"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7423" name="Text Placeholder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4485" r:id="rId1"/>
    <p:sldLayoutId id="2147484486" r:id="rId2"/>
    <p:sldLayoutId id="2147484487" r:id="rId3"/>
    <p:sldLayoutId id="2147484488" r:id="rId4"/>
    <p:sldLayoutId id="2147484489" r:id="rId5"/>
    <p:sldLayoutId id="2147484490" r:id="rId6"/>
    <p:sldLayoutId id="2147484491" r:id="rId7"/>
    <p:sldLayoutId id="2147484492" r:id="rId8"/>
    <p:sldLayoutId id="2147484493" r:id="rId9"/>
    <p:sldLayoutId id="2147484494" r:id="rId10"/>
    <p:sldLayoutId id="2147484495"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bwMode="auto">
          <a:xfrm>
            <a:off x="401638" y="514350"/>
            <a:ext cx="8345487"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en-US" altLang="en-US" smtClean="0"/>
              <a:t>Click to edit Master title style</a:t>
            </a:r>
          </a:p>
        </p:txBody>
      </p:sp>
      <p:sp>
        <p:nvSpPr>
          <p:cNvPr id="18435" name="Rectangle 3"/>
          <p:cNvSpPr>
            <a:spLocks noGrp="1" noChangeArrowheads="1"/>
          </p:cNvSpPr>
          <p:nvPr>
            <p:ph type="body" idx="1"/>
          </p:nvPr>
        </p:nvSpPr>
        <p:spPr bwMode="auto">
          <a:xfrm>
            <a:off x="396875" y="1154113"/>
            <a:ext cx="4008438"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p:txBody>
      </p:sp>
    </p:spTree>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Lst>
  <p:txStyles>
    <p:titleStyle>
      <a:lvl1pPr algn="l" rtl="0" eaLnBrk="0" fontAlgn="base" hangingPunct="0">
        <a:lnSpc>
          <a:spcPct val="106000"/>
        </a:lnSpc>
        <a:spcBef>
          <a:spcPct val="0"/>
        </a:spcBef>
        <a:spcAft>
          <a:spcPct val="0"/>
        </a:spcAft>
        <a:defRPr sz="1600" b="1">
          <a:solidFill>
            <a:schemeClr val="tx1"/>
          </a:solidFill>
          <a:latin typeface="+mj-lt"/>
          <a:ea typeface="+mj-ea"/>
          <a:cs typeface="+mj-cs"/>
        </a:defRPr>
      </a:lvl1pPr>
      <a:lvl2pPr algn="l" rtl="0" eaLnBrk="0" fontAlgn="base" hangingPunct="0">
        <a:lnSpc>
          <a:spcPct val="106000"/>
        </a:lnSpc>
        <a:spcBef>
          <a:spcPct val="0"/>
        </a:spcBef>
        <a:spcAft>
          <a:spcPct val="0"/>
        </a:spcAft>
        <a:defRPr sz="1600" b="1">
          <a:solidFill>
            <a:schemeClr val="tx1"/>
          </a:solidFill>
          <a:latin typeface="Arial" pitchFamily="34" charset="0"/>
        </a:defRPr>
      </a:lvl2pPr>
      <a:lvl3pPr algn="l" rtl="0" eaLnBrk="0" fontAlgn="base" hangingPunct="0">
        <a:lnSpc>
          <a:spcPct val="106000"/>
        </a:lnSpc>
        <a:spcBef>
          <a:spcPct val="0"/>
        </a:spcBef>
        <a:spcAft>
          <a:spcPct val="0"/>
        </a:spcAft>
        <a:defRPr sz="1600" b="1">
          <a:solidFill>
            <a:schemeClr val="tx1"/>
          </a:solidFill>
          <a:latin typeface="Arial" pitchFamily="34" charset="0"/>
        </a:defRPr>
      </a:lvl3pPr>
      <a:lvl4pPr algn="l" rtl="0" eaLnBrk="0" fontAlgn="base" hangingPunct="0">
        <a:lnSpc>
          <a:spcPct val="106000"/>
        </a:lnSpc>
        <a:spcBef>
          <a:spcPct val="0"/>
        </a:spcBef>
        <a:spcAft>
          <a:spcPct val="0"/>
        </a:spcAft>
        <a:defRPr sz="1600" b="1">
          <a:solidFill>
            <a:schemeClr val="tx1"/>
          </a:solidFill>
          <a:latin typeface="Arial" pitchFamily="34" charset="0"/>
        </a:defRPr>
      </a:lvl4pPr>
      <a:lvl5pPr algn="l" rtl="0" eaLnBrk="0" fontAlgn="base" hangingPunct="0">
        <a:lnSpc>
          <a:spcPct val="106000"/>
        </a:lnSpc>
        <a:spcBef>
          <a:spcPct val="0"/>
        </a:spcBef>
        <a:spcAft>
          <a:spcPct val="0"/>
        </a:spcAft>
        <a:defRPr sz="1600" b="1">
          <a:solidFill>
            <a:schemeClr val="tx1"/>
          </a:solidFill>
          <a:latin typeface="Arial" pitchFamily="34" charset="0"/>
        </a:defRPr>
      </a:lvl5pPr>
      <a:lvl6pPr marL="457200" algn="l" rtl="0" eaLnBrk="0" fontAlgn="base" hangingPunct="0">
        <a:lnSpc>
          <a:spcPct val="106000"/>
        </a:lnSpc>
        <a:spcBef>
          <a:spcPct val="0"/>
        </a:spcBef>
        <a:spcAft>
          <a:spcPct val="0"/>
        </a:spcAft>
        <a:defRPr sz="1600" b="1">
          <a:solidFill>
            <a:schemeClr val="tx1"/>
          </a:solidFill>
          <a:latin typeface="Arial" pitchFamily="34" charset="0"/>
        </a:defRPr>
      </a:lvl6pPr>
      <a:lvl7pPr marL="914400" algn="l" rtl="0" eaLnBrk="0" fontAlgn="base" hangingPunct="0">
        <a:lnSpc>
          <a:spcPct val="106000"/>
        </a:lnSpc>
        <a:spcBef>
          <a:spcPct val="0"/>
        </a:spcBef>
        <a:spcAft>
          <a:spcPct val="0"/>
        </a:spcAft>
        <a:defRPr sz="1600" b="1">
          <a:solidFill>
            <a:schemeClr val="tx1"/>
          </a:solidFill>
          <a:latin typeface="Arial" pitchFamily="34" charset="0"/>
        </a:defRPr>
      </a:lvl7pPr>
      <a:lvl8pPr marL="1371600" algn="l" rtl="0" eaLnBrk="0" fontAlgn="base" hangingPunct="0">
        <a:lnSpc>
          <a:spcPct val="106000"/>
        </a:lnSpc>
        <a:spcBef>
          <a:spcPct val="0"/>
        </a:spcBef>
        <a:spcAft>
          <a:spcPct val="0"/>
        </a:spcAft>
        <a:defRPr sz="1600" b="1">
          <a:solidFill>
            <a:schemeClr val="tx1"/>
          </a:solidFill>
          <a:latin typeface="Arial" pitchFamily="34" charset="0"/>
        </a:defRPr>
      </a:lvl8pPr>
      <a:lvl9pPr marL="1828800" algn="l" rtl="0" eaLnBrk="0" fontAlgn="base" hangingPunct="0">
        <a:lnSpc>
          <a:spcPct val="106000"/>
        </a:lnSpc>
        <a:spcBef>
          <a:spcPct val="0"/>
        </a:spcBef>
        <a:spcAft>
          <a:spcPct val="0"/>
        </a:spcAft>
        <a:defRPr sz="1600" b="1">
          <a:solidFill>
            <a:schemeClr val="tx1"/>
          </a:solidFill>
          <a:latin typeface="Arial" pitchFamily="34" charset="0"/>
        </a:defRPr>
      </a:lvl9pPr>
    </p:titleStyle>
    <p:bodyStyle>
      <a:lvl1pPr marL="342900" indent="-342900" algn="l" rtl="0" eaLnBrk="0" fontAlgn="base" hangingPunct="0">
        <a:lnSpc>
          <a:spcPct val="106000"/>
        </a:lnSpc>
        <a:spcBef>
          <a:spcPct val="80000"/>
        </a:spcBef>
        <a:spcAft>
          <a:spcPct val="0"/>
        </a:spcAft>
        <a:buClr>
          <a:schemeClr val="tx1"/>
        </a:buClr>
        <a:buSzPct val="80000"/>
        <a:buFont typeface="Wingdings" pitchFamily="2" charset="2"/>
        <a:defRPr sz="1100">
          <a:solidFill>
            <a:schemeClr val="tx1"/>
          </a:solidFill>
          <a:latin typeface="+mn-lt"/>
          <a:ea typeface="+mn-ea"/>
          <a:cs typeface="+mn-cs"/>
        </a:defRPr>
      </a:lvl1pPr>
      <a:lvl2pPr marL="169863" indent="-168275" algn="l" rtl="0" eaLnBrk="0" fontAlgn="base" hangingPunct="0">
        <a:lnSpc>
          <a:spcPct val="106000"/>
        </a:lnSpc>
        <a:spcBef>
          <a:spcPct val="80000"/>
        </a:spcBef>
        <a:spcAft>
          <a:spcPct val="0"/>
        </a:spcAft>
        <a:buClr>
          <a:schemeClr val="tx1"/>
        </a:buClr>
        <a:buFont typeface="Wingdings 2" pitchFamily="18" charset="2"/>
        <a:buChar char="¡"/>
        <a:defRPr sz="1100">
          <a:solidFill>
            <a:schemeClr val="tx1"/>
          </a:solidFill>
          <a:latin typeface="+mn-lt"/>
        </a:defRPr>
      </a:lvl2pPr>
      <a:lvl3pPr marL="344488" indent="-173038" algn="l" rtl="0" eaLnBrk="0" fontAlgn="base" hangingPunct="0">
        <a:lnSpc>
          <a:spcPct val="106000"/>
        </a:lnSpc>
        <a:spcBef>
          <a:spcPct val="40000"/>
        </a:spcBef>
        <a:spcAft>
          <a:spcPct val="0"/>
        </a:spcAft>
        <a:buClr>
          <a:schemeClr val="tx1"/>
        </a:buClr>
        <a:buFont typeface="Arial" charset="0"/>
        <a:buChar char="–"/>
        <a:defRPr sz="1000">
          <a:solidFill>
            <a:schemeClr val="tx1"/>
          </a:solidFill>
          <a:latin typeface="+mn-lt"/>
        </a:defRPr>
      </a:lvl3pPr>
      <a:lvl4pPr marL="517525" indent="-171450" algn="l" rtl="0" eaLnBrk="0" fontAlgn="base" hangingPunct="0">
        <a:lnSpc>
          <a:spcPct val="106000"/>
        </a:lnSpc>
        <a:spcBef>
          <a:spcPct val="20000"/>
        </a:spcBef>
        <a:spcAft>
          <a:spcPct val="0"/>
        </a:spcAft>
        <a:buClr>
          <a:schemeClr val="tx1"/>
        </a:buClr>
        <a:buChar char="•"/>
        <a:defRPr sz="1000">
          <a:solidFill>
            <a:schemeClr val="tx1"/>
          </a:solidFill>
          <a:latin typeface="+mn-lt"/>
        </a:defRPr>
      </a:lvl4pPr>
      <a:lvl5pPr marL="1446213" indent="-236538" algn="l" rtl="0" eaLnBrk="0" fontAlgn="base" hangingPunct="0">
        <a:spcBef>
          <a:spcPct val="20000"/>
        </a:spcBef>
        <a:spcAft>
          <a:spcPct val="0"/>
        </a:spcAft>
        <a:buClr>
          <a:schemeClr val="tx1"/>
        </a:buClr>
        <a:buChar char="–"/>
        <a:defRPr sz="1200">
          <a:solidFill>
            <a:schemeClr val="tx1"/>
          </a:solidFill>
          <a:latin typeface="+mn-lt"/>
        </a:defRPr>
      </a:lvl5pPr>
      <a:lvl6pPr marL="1903413" indent="-236538" algn="l" rtl="0" eaLnBrk="0" fontAlgn="base" hangingPunct="0">
        <a:spcBef>
          <a:spcPct val="20000"/>
        </a:spcBef>
        <a:spcAft>
          <a:spcPct val="0"/>
        </a:spcAft>
        <a:buClr>
          <a:schemeClr val="tx1"/>
        </a:buClr>
        <a:buChar char="–"/>
        <a:defRPr sz="1200">
          <a:solidFill>
            <a:schemeClr val="tx1"/>
          </a:solidFill>
          <a:latin typeface="+mn-lt"/>
        </a:defRPr>
      </a:lvl6pPr>
      <a:lvl7pPr marL="2360613" indent="-236538" algn="l" rtl="0" eaLnBrk="0" fontAlgn="base" hangingPunct="0">
        <a:spcBef>
          <a:spcPct val="20000"/>
        </a:spcBef>
        <a:spcAft>
          <a:spcPct val="0"/>
        </a:spcAft>
        <a:buClr>
          <a:schemeClr val="tx1"/>
        </a:buClr>
        <a:buChar char="–"/>
        <a:defRPr sz="1200">
          <a:solidFill>
            <a:schemeClr val="tx1"/>
          </a:solidFill>
          <a:latin typeface="+mn-lt"/>
        </a:defRPr>
      </a:lvl7pPr>
      <a:lvl8pPr marL="2817813" indent="-236538" algn="l" rtl="0" eaLnBrk="0" fontAlgn="base" hangingPunct="0">
        <a:spcBef>
          <a:spcPct val="20000"/>
        </a:spcBef>
        <a:spcAft>
          <a:spcPct val="0"/>
        </a:spcAft>
        <a:buClr>
          <a:schemeClr val="tx1"/>
        </a:buClr>
        <a:buChar char="–"/>
        <a:defRPr sz="1200">
          <a:solidFill>
            <a:schemeClr val="tx1"/>
          </a:solidFill>
          <a:latin typeface="+mn-lt"/>
        </a:defRPr>
      </a:lvl8pPr>
      <a:lvl9pPr marL="3275013" indent="-236538" algn="l" rtl="0" eaLnBrk="0" fontAlgn="base" hangingPunct="0">
        <a:spcBef>
          <a:spcPct val="20000"/>
        </a:spcBef>
        <a:spcAft>
          <a:spcPct val="0"/>
        </a:spcAft>
        <a:buClr>
          <a:schemeClr val="tx1"/>
        </a:buClr>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bwMode="auto">
          <a:xfrm>
            <a:off x="401638" y="514350"/>
            <a:ext cx="8345487"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en-US" altLang="en-US" smtClean="0"/>
              <a:t>Click to edit Master title style</a:t>
            </a:r>
          </a:p>
        </p:txBody>
      </p:sp>
      <p:sp>
        <p:nvSpPr>
          <p:cNvPr id="19459" name="Rectangle 3"/>
          <p:cNvSpPr>
            <a:spLocks noGrp="1" noChangeArrowheads="1"/>
          </p:cNvSpPr>
          <p:nvPr>
            <p:ph type="body" idx="1"/>
          </p:nvPr>
        </p:nvSpPr>
        <p:spPr bwMode="auto">
          <a:xfrm>
            <a:off x="396875" y="1154113"/>
            <a:ext cx="4008438"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p:txBody>
      </p:sp>
    </p:spTree>
  </p:cSld>
  <p:clrMap bg1="lt1" tx1="dk1" bg2="lt2" tx2="dk2" accent1="accent1" accent2="accent2" accent3="accent3" accent4="accent4" accent5="accent5" accent6="accent6" hlink="hlink" folHlink="folHlink"/>
  <p:sldLayoutIdLst>
    <p:sldLayoutId id="2147484507" r:id="rId1"/>
    <p:sldLayoutId id="2147484508" r:id="rId2"/>
    <p:sldLayoutId id="2147484509" r:id="rId3"/>
    <p:sldLayoutId id="2147484510" r:id="rId4"/>
    <p:sldLayoutId id="2147484511" r:id="rId5"/>
    <p:sldLayoutId id="2147484512" r:id="rId6"/>
    <p:sldLayoutId id="2147484513" r:id="rId7"/>
    <p:sldLayoutId id="2147484514" r:id="rId8"/>
    <p:sldLayoutId id="2147484515" r:id="rId9"/>
    <p:sldLayoutId id="2147484516" r:id="rId10"/>
    <p:sldLayoutId id="2147484517" r:id="rId11"/>
  </p:sldLayoutIdLst>
  <p:txStyles>
    <p:titleStyle>
      <a:lvl1pPr algn="l" rtl="0" eaLnBrk="0" fontAlgn="base" hangingPunct="0">
        <a:lnSpc>
          <a:spcPct val="106000"/>
        </a:lnSpc>
        <a:spcBef>
          <a:spcPct val="0"/>
        </a:spcBef>
        <a:spcAft>
          <a:spcPct val="0"/>
        </a:spcAft>
        <a:defRPr sz="1600" b="1">
          <a:solidFill>
            <a:schemeClr val="tx1"/>
          </a:solidFill>
          <a:latin typeface="+mj-lt"/>
          <a:ea typeface="+mj-ea"/>
          <a:cs typeface="+mj-cs"/>
        </a:defRPr>
      </a:lvl1pPr>
      <a:lvl2pPr algn="l" rtl="0" eaLnBrk="0" fontAlgn="base" hangingPunct="0">
        <a:lnSpc>
          <a:spcPct val="106000"/>
        </a:lnSpc>
        <a:spcBef>
          <a:spcPct val="0"/>
        </a:spcBef>
        <a:spcAft>
          <a:spcPct val="0"/>
        </a:spcAft>
        <a:defRPr sz="1600" b="1">
          <a:solidFill>
            <a:schemeClr val="tx1"/>
          </a:solidFill>
          <a:latin typeface="Arial" pitchFamily="34" charset="0"/>
        </a:defRPr>
      </a:lvl2pPr>
      <a:lvl3pPr algn="l" rtl="0" eaLnBrk="0" fontAlgn="base" hangingPunct="0">
        <a:lnSpc>
          <a:spcPct val="106000"/>
        </a:lnSpc>
        <a:spcBef>
          <a:spcPct val="0"/>
        </a:spcBef>
        <a:spcAft>
          <a:spcPct val="0"/>
        </a:spcAft>
        <a:defRPr sz="1600" b="1">
          <a:solidFill>
            <a:schemeClr val="tx1"/>
          </a:solidFill>
          <a:latin typeface="Arial" pitchFamily="34" charset="0"/>
        </a:defRPr>
      </a:lvl3pPr>
      <a:lvl4pPr algn="l" rtl="0" eaLnBrk="0" fontAlgn="base" hangingPunct="0">
        <a:lnSpc>
          <a:spcPct val="106000"/>
        </a:lnSpc>
        <a:spcBef>
          <a:spcPct val="0"/>
        </a:spcBef>
        <a:spcAft>
          <a:spcPct val="0"/>
        </a:spcAft>
        <a:defRPr sz="1600" b="1">
          <a:solidFill>
            <a:schemeClr val="tx1"/>
          </a:solidFill>
          <a:latin typeface="Arial" pitchFamily="34" charset="0"/>
        </a:defRPr>
      </a:lvl4pPr>
      <a:lvl5pPr algn="l" rtl="0" eaLnBrk="0" fontAlgn="base" hangingPunct="0">
        <a:lnSpc>
          <a:spcPct val="106000"/>
        </a:lnSpc>
        <a:spcBef>
          <a:spcPct val="0"/>
        </a:spcBef>
        <a:spcAft>
          <a:spcPct val="0"/>
        </a:spcAft>
        <a:defRPr sz="1600" b="1">
          <a:solidFill>
            <a:schemeClr val="tx1"/>
          </a:solidFill>
          <a:latin typeface="Arial" pitchFamily="34" charset="0"/>
        </a:defRPr>
      </a:lvl5pPr>
      <a:lvl6pPr marL="457200" algn="l" rtl="0" eaLnBrk="0" fontAlgn="base" hangingPunct="0">
        <a:lnSpc>
          <a:spcPct val="106000"/>
        </a:lnSpc>
        <a:spcBef>
          <a:spcPct val="0"/>
        </a:spcBef>
        <a:spcAft>
          <a:spcPct val="0"/>
        </a:spcAft>
        <a:defRPr sz="1600" b="1">
          <a:solidFill>
            <a:schemeClr val="tx1"/>
          </a:solidFill>
          <a:latin typeface="Arial" pitchFamily="34" charset="0"/>
        </a:defRPr>
      </a:lvl6pPr>
      <a:lvl7pPr marL="914400" algn="l" rtl="0" eaLnBrk="0" fontAlgn="base" hangingPunct="0">
        <a:lnSpc>
          <a:spcPct val="106000"/>
        </a:lnSpc>
        <a:spcBef>
          <a:spcPct val="0"/>
        </a:spcBef>
        <a:spcAft>
          <a:spcPct val="0"/>
        </a:spcAft>
        <a:defRPr sz="1600" b="1">
          <a:solidFill>
            <a:schemeClr val="tx1"/>
          </a:solidFill>
          <a:latin typeface="Arial" pitchFamily="34" charset="0"/>
        </a:defRPr>
      </a:lvl7pPr>
      <a:lvl8pPr marL="1371600" algn="l" rtl="0" eaLnBrk="0" fontAlgn="base" hangingPunct="0">
        <a:lnSpc>
          <a:spcPct val="106000"/>
        </a:lnSpc>
        <a:spcBef>
          <a:spcPct val="0"/>
        </a:spcBef>
        <a:spcAft>
          <a:spcPct val="0"/>
        </a:spcAft>
        <a:defRPr sz="1600" b="1">
          <a:solidFill>
            <a:schemeClr val="tx1"/>
          </a:solidFill>
          <a:latin typeface="Arial" pitchFamily="34" charset="0"/>
        </a:defRPr>
      </a:lvl8pPr>
      <a:lvl9pPr marL="1828800" algn="l" rtl="0" eaLnBrk="0" fontAlgn="base" hangingPunct="0">
        <a:lnSpc>
          <a:spcPct val="106000"/>
        </a:lnSpc>
        <a:spcBef>
          <a:spcPct val="0"/>
        </a:spcBef>
        <a:spcAft>
          <a:spcPct val="0"/>
        </a:spcAft>
        <a:defRPr sz="1600" b="1">
          <a:solidFill>
            <a:schemeClr val="tx1"/>
          </a:solidFill>
          <a:latin typeface="Arial" pitchFamily="34" charset="0"/>
        </a:defRPr>
      </a:lvl9pPr>
    </p:titleStyle>
    <p:bodyStyle>
      <a:lvl1pPr marL="342900" indent="-342900" algn="l" rtl="0" eaLnBrk="0" fontAlgn="base" hangingPunct="0">
        <a:lnSpc>
          <a:spcPct val="106000"/>
        </a:lnSpc>
        <a:spcBef>
          <a:spcPct val="80000"/>
        </a:spcBef>
        <a:spcAft>
          <a:spcPct val="0"/>
        </a:spcAft>
        <a:buClr>
          <a:schemeClr val="tx1"/>
        </a:buClr>
        <a:buSzPct val="80000"/>
        <a:buFont typeface="Wingdings" pitchFamily="2" charset="2"/>
        <a:defRPr sz="1100">
          <a:solidFill>
            <a:schemeClr val="tx1"/>
          </a:solidFill>
          <a:latin typeface="+mn-lt"/>
          <a:ea typeface="+mn-ea"/>
          <a:cs typeface="+mn-cs"/>
        </a:defRPr>
      </a:lvl1pPr>
      <a:lvl2pPr marL="169863" indent="-168275" algn="l" rtl="0" eaLnBrk="0" fontAlgn="base" hangingPunct="0">
        <a:lnSpc>
          <a:spcPct val="106000"/>
        </a:lnSpc>
        <a:spcBef>
          <a:spcPct val="80000"/>
        </a:spcBef>
        <a:spcAft>
          <a:spcPct val="0"/>
        </a:spcAft>
        <a:buClr>
          <a:schemeClr val="tx1"/>
        </a:buClr>
        <a:buFont typeface="Wingdings 2" pitchFamily="18" charset="2"/>
        <a:buChar char="¡"/>
        <a:defRPr sz="1100">
          <a:solidFill>
            <a:schemeClr val="tx1"/>
          </a:solidFill>
          <a:latin typeface="+mn-lt"/>
        </a:defRPr>
      </a:lvl2pPr>
      <a:lvl3pPr marL="344488" indent="-173038" algn="l" rtl="0" eaLnBrk="0" fontAlgn="base" hangingPunct="0">
        <a:lnSpc>
          <a:spcPct val="106000"/>
        </a:lnSpc>
        <a:spcBef>
          <a:spcPct val="40000"/>
        </a:spcBef>
        <a:spcAft>
          <a:spcPct val="0"/>
        </a:spcAft>
        <a:buClr>
          <a:schemeClr val="tx1"/>
        </a:buClr>
        <a:buFont typeface="Arial" charset="0"/>
        <a:buChar char="–"/>
        <a:defRPr sz="1000">
          <a:solidFill>
            <a:schemeClr val="tx1"/>
          </a:solidFill>
          <a:latin typeface="+mn-lt"/>
        </a:defRPr>
      </a:lvl3pPr>
      <a:lvl4pPr marL="517525" indent="-171450" algn="l" rtl="0" eaLnBrk="0" fontAlgn="base" hangingPunct="0">
        <a:lnSpc>
          <a:spcPct val="106000"/>
        </a:lnSpc>
        <a:spcBef>
          <a:spcPct val="20000"/>
        </a:spcBef>
        <a:spcAft>
          <a:spcPct val="0"/>
        </a:spcAft>
        <a:buClr>
          <a:schemeClr val="tx1"/>
        </a:buClr>
        <a:buChar char="•"/>
        <a:defRPr sz="1000">
          <a:solidFill>
            <a:schemeClr val="tx1"/>
          </a:solidFill>
          <a:latin typeface="+mn-lt"/>
        </a:defRPr>
      </a:lvl4pPr>
      <a:lvl5pPr marL="1446213" indent="-236538" algn="l" rtl="0" eaLnBrk="0" fontAlgn="base" hangingPunct="0">
        <a:spcBef>
          <a:spcPct val="20000"/>
        </a:spcBef>
        <a:spcAft>
          <a:spcPct val="0"/>
        </a:spcAft>
        <a:buClr>
          <a:schemeClr val="tx1"/>
        </a:buClr>
        <a:buChar char="–"/>
        <a:defRPr sz="1200">
          <a:solidFill>
            <a:schemeClr val="tx1"/>
          </a:solidFill>
          <a:latin typeface="+mn-lt"/>
        </a:defRPr>
      </a:lvl5pPr>
      <a:lvl6pPr marL="1903413" indent="-236538" algn="l" rtl="0" eaLnBrk="0" fontAlgn="base" hangingPunct="0">
        <a:spcBef>
          <a:spcPct val="20000"/>
        </a:spcBef>
        <a:spcAft>
          <a:spcPct val="0"/>
        </a:spcAft>
        <a:buClr>
          <a:schemeClr val="tx1"/>
        </a:buClr>
        <a:buChar char="–"/>
        <a:defRPr sz="1200">
          <a:solidFill>
            <a:schemeClr val="tx1"/>
          </a:solidFill>
          <a:latin typeface="+mn-lt"/>
        </a:defRPr>
      </a:lvl6pPr>
      <a:lvl7pPr marL="2360613" indent="-236538" algn="l" rtl="0" eaLnBrk="0" fontAlgn="base" hangingPunct="0">
        <a:spcBef>
          <a:spcPct val="20000"/>
        </a:spcBef>
        <a:spcAft>
          <a:spcPct val="0"/>
        </a:spcAft>
        <a:buClr>
          <a:schemeClr val="tx1"/>
        </a:buClr>
        <a:buChar char="–"/>
        <a:defRPr sz="1200">
          <a:solidFill>
            <a:schemeClr val="tx1"/>
          </a:solidFill>
          <a:latin typeface="+mn-lt"/>
        </a:defRPr>
      </a:lvl7pPr>
      <a:lvl8pPr marL="2817813" indent="-236538" algn="l" rtl="0" eaLnBrk="0" fontAlgn="base" hangingPunct="0">
        <a:spcBef>
          <a:spcPct val="20000"/>
        </a:spcBef>
        <a:spcAft>
          <a:spcPct val="0"/>
        </a:spcAft>
        <a:buClr>
          <a:schemeClr val="tx1"/>
        </a:buClr>
        <a:buChar char="–"/>
        <a:defRPr sz="1200">
          <a:solidFill>
            <a:schemeClr val="tx1"/>
          </a:solidFill>
          <a:latin typeface="+mn-lt"/>
        </a:defRPr>
      </a:lvl8pPr>
      <a:lvl9pPr marL="3275013" indent="-236538" algn="l" rtl="0" eaLnBrk="0" fontAlgn="base" hangingPunct="0">
        <a:spcBef>
          <a:spcPct val="20000"/>
        </a:spcBef>
        <a:spcAft>
          <a:spcPct val="0"/>
        </a:spcAft>
        <a:buClr>
          <a:schemeClr val="tx1"/>
        </a:buClr>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bwMode="auto">
          <a:xfrm>
            <a:off x="2216150" y="423863"/>
            <a:ext cx="6502400"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en-US" altLang="en-US" smtClean="0"/>
              <a:t>Click to edit Master title style</a:t>
            </a:r>
          </a:p>
        </p:txBody>
      </p:sp>
      <p:sp>
        <p:nvSpPr>
          <p:cNvPr id="20483" name="Rectangle 3"/>
          <p:cNvSpPr>
            <a:spLocks noGrp="1" noChangeArrowheads="1"/>
          </p:cNvSpPr>
          <p:nvPr>
            <p:ph type="body" idx="1"/>
          </p:nvPr>
        </p:nvSpPr>
        <p:spPr bwMode="auto">
          <a:xfrm>
            <a:off x="396875" y="1154113"/>
            <a:ext cx="4008438"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p:txBody>
      </p:sp>
    </p:spTree>
  </p:cSld>
  <p:clrMap bg1="lt1" tx1="dk1" bg2="lt2" tx2="dk2" accent1="accent1" accent2="accent2" accent3="accent3" accent4="accent4" accent5="accent5" accent6="accent6" hlink="hlink" folHlink="folHlink"/>
  <p:sldLayoutIdLst>
    <p:sldLayoutId id="2147484518" r:id="rId1"/>
    <p:sldLayoutId id="2147484519" r:id="rId2"/>
    <p:sldLayoutId id="2147484520" r:id="rId3"/>
    <p:sldLayoutId id="2147484521" r:id="rId4"/>
    <p:sldLayoutId id="2147484522" r:id="rId5"/>
    <p:sldLayoutId id="2147484523" r:id="rId6"/>
    <p:sldLayoutId id="2147484524" r:id="rId7"/>
    <p:sldLayoutId id="2147484525" r:id="rId8"/>
    <p:sldLayoutId id="2147484526" r:id="rId9"/>
    <p:sldLayoutId id="2147484527" r:id="rId10"/>
    <p:sldLayoutId id="2147484528" r:id="rId11"/>
  </p:sldLayoutIdLst>
  <p:txStyles>
    <p:titleStyle>
      <a:lvl1pPr algn="l" rtl="0" eaLnBrk="0" fontAlgn="base" hangingPunct="0">
        <a:lnSpc>
          <a:spcPct val="106000"/>
        </a:lnSpc>
        <a:spcBef>
          <a:spcPct val="0"/>
        </a:spcBef>
        <a:spcAft>
          <a:spcPct val="0"/>
        </a:spcAft>
        <a:defRPr sz="2000" b="1">
          <a:solidFill>
            <a:schemeClr val="tx1"/>
          </a:solidFill>
          <a:latin typeface="+mj-lt"/>
          <a:ea typeface="+mj-ea"/>
          <a:cs typeface="+mj-cs"/>
        </a:defRPr>
      </a:lvl1pPr>
      <a:lvl2pPr algn="l" rtl="0" eaLnBrk="0" fontAlgn="base" hangingPunct="0">
        <a:lnSpc>
          <a:spcPct val="106000"/>
        </a:lnSpc>
        <a:spcBef>
          <a:spcPct val="0"/>
        </a:spcBef>
        <a:spcAft>
          <a:spcPct val="0"/>
        </a:spcAft>
        <a:defRPr sz="2000" b="1">
          <a:solidFill>
            <a:schemeClr val="tx1"/>
          </a:solidFill>
          <a:latin typeface="Arial" pitchFamily="34" charset="0"/>
        </a:defRPr>
      </a:lvl2pPr>
      <a:lvl3pPr algn="l" rtl="0" eaLnBrk="0" fontAlgn="base" hangingPunct="0">
        <a:lnSpc>
          <a:spcPct val="106000"/>
        </a:lnSpc>
        <a:spcBef>
          <a:spcPct val="0"/>
        </a:spcBef>
        <a:spcAft>
          <a:spcPct val="0"/>
        </a:spcAft>
        <a:defRPr sz="2000" b="1">
          <a:solidFill>
            <a:schemeClr val="tx1"/>
          </a:solidFill>
          <a:latin typeface="Arial" pitchFamily="34" charset="0"/>
        </a:defRPr>
      </a:lvl3pPr>
      <a:lvl4pPr algn="l" rtl="0" eaLnBrk="0" fontAlgn="base" hangingPunct="0">
        <a:lnSpc>
          <a:spcPct val="106000"/>
        </a:lnSpc>
        <a:spcBef>
          <a:spcPct val="0"/>
        </a:spcBef>
        <a:spcAft>
          <a:spcPct val="0"/>
        </a:spcAft>
        <a:defRPr sz="2000" b="1">
          <a:solidFill>
            <a:schemeClr val="tx1"/>
          </a:solidFill>
          <a:latin typeface="Arial" pitchFamily="34" charset="0"/>
        </a:defRPr>
      </a:lvl4pPr>
      <a:lvl5pPr algn="l" rtl="0" eaLnBrk="0" fontAlgn="base" hangingPunct="0">
        <a:lnSpc>
          <a:spcPct val="106000"/>
        </a:lnSpc>
        <a:spcBef>
          <a:spcPct val="0"/>
        </a:spcBef>
        <a:spcAft>
          <a:spcPct val="0"/>
        </a:spcAft>
        <a:defRPr sz="2000" b="1">
          <a:solidFill>
            <a:schemeClr val="tx1"/>
          </a:solidFill>
          <a:latin typeface="Arial" pitchFamily="34" charset="0"/>
        </a:defRPr>
      </a:lvl5pPr>
      <a:lvl6pPr marL="457200" algn="l" rtl="0" eaLnBrk="0" fontAlgn="base" hangingPunct="0">
        <a:lnSpc>
          <a:spcPct val="106000"/>
        </a:lnSpc>
        <a:spcBef>
          <a:spcPct val="0"/>
        </a:spcBef>
        <a:spcAft>
          <a:spcPct val="0"/>
        </a:spcAft>
        <a:defRPr sz="2000" b="1">
          <a:solidFill>
            <a:schemeClr val="tx1"/>
          </a:solidFill>
          <a:latin typeface="Arial" pitchFamily="34" charset="0"/>
        </a:defRPr>
      </a:lvl6pPr>
      <a:lvl7pPr marL="914400" algn="l" rtl="0" eaLnBrk="0" fontAlgn="base" hangingPunct="0">
        <a:lnSpc>
          <a:spcPct val="106000"/>
        </a:lnSpc>
        <a:spcBef>
          <a:spcPct val="0"/>
        </a:spcBef>
        <a:spcAft>
          <a:spcPct val="0"/>
        </a:spcAft>
        <a:defRPr sz="2000" b="1">
          <a:solidFill>
            <a:schemeClr val="tx1"/>
          </a:solidFill>
          <a:latin typeface="Arial" pitchFamily="34" charset="0"/>
        </a:defRPr>
      </a:lvl7pPr>
      <a:lvl8pPr marL="1371600" algn="l" rtl="0" eaLnBrk="0" fontAlgn="base" hangingPunct="0">
        <a:lnSpc>
          <a:spcPct val="106000"/>
        </a:lnSpc>
        <a:spcBef>
          <a:spcPct val="0"/>
        </a:spcBef>
        <a:spcAft>
          <a:spcPct val="0"/>
        </a:spcAft>
        <a:defRPr sz="2000" b="1">
          <a:solidFill>
            <a:schemeClr val="tx1"/>
          </a:solidFill>
          <a:latin typeface="Arial" pitchFamily="34" charset="0"/>
        </a:defRPr>
      </a:lvl8pPr>
      <a:lvl9pPr marL="1828800" algn="l" rtl="0" eaLnBrk="0" fontAlgn="base" hangingPunct="0">
        <a:lnSpc>
          <a:spcPct val="106000"/>
        </a:lnSpc>
        <a:spcBef>
          <a:spcPct val="0"/>
        </a:spcBef>
        <a:spcAft>
          <a:spcPct val="0"/>
        </a:spcAft>
        <a:defRPr sz="2000" b="1">
          <a:solidFill>
            <a:schemeClr val="tx1"/>
          </a:solidFill>
          <a:latin typeface="Arial" pitchFamily="34" charset="0"/>
        </a:defRPr>
      </a:lvl9pPr>
    </p:titleStyle>
    <p:bodyStyle>
      <a:lvl1pPr marL="342900" indent="-342900" algn="l" rtl="0" eaLnBrk="0" fontAlgn="base" hangingPunct="0">
        <a:lnSpc>
          <a:spcPct val="106000"/>
        </a:lnSpc>
        <a:spcBef>
          <a:spcPct val="80000"/>
        </a:spcBef>
        <a:spcAft>
          <a:spcPct val="0"/>
        </a:spcAft>
        <a:buClr>
          <a:srgbClr val="304776"/>
        </a:buClr>
        <a:buSzPct val="80000"/>
        <a:buFont typeface="Wingdings" pitchFamily="2" charset="2"/>
        <a:defRPr sz="1100">
          <a:solidFill>
            <a:schemeClr val="tx1"/>
          </a:solidFill>
          <a:latin typeface="+mn-lt"/>
          <a:ea typeface="+mn-ea"/>
          <a:cs typeface="+mn-cs"/>
        </a:defRPr>
      </a:lvl1pPr>
      <a:lvl2pPr marL="169863" indent="-168275" algn="l" rtl="0" eaLnBrk="0" fontAlgn="base" hangingPunct="0">
        <a:lnSpc>
          <a:spcPct val="106000"/>
        </a:lnSpc>
        <a:spcBef>
          <a:spcPct val="80000"/>
        </a:spcBef>
        <a:spcAft>
          <a:spcPct val="0"/>
        </a:spcAft>
        <a:buClr>
          <a:srgbClr val="304776"/>
        </a:buClr>
        <a:buFont typeface="Wingdings 2" pitchFamily="18" charset="2"/>
        <a:buChar char="¡"/>
        <a:defRPr sz="1100">
          <a:solidFill>
            <a:schemeClr val="tx1"/>
          </a:solidFill>
          <a:latin typeface="+mn-lt"/>
        </a:defRPr>
      </a:lvl2pPr>
      <a:lvl3pPr marL="344488" indent="-173038" algn="l" rtl="0" eaLnBrk="0" fontAlgn="base" hangingPunct="0">
        <a:lnSpc>
          <a:spcPct val="106000"/>
        </a:lnSpc>
        <a:spcBef>
          <a:spcPct val="40000"/>
        </a:spcBef>
        <a:spcAft>
          <a:spcPct val="0"/>
        </a:spcAft>
        <a:buClr>
          <a:srgbClr val="304776"/>
        </a:buClr>
        <a:buFont typeface="Arial" charset="0"/>
        <a:buChar char="–"/>
        <a:defRPr sz="1000">
          <a:solidFill>
            <a:schemeClr val="tx1"/>
          </a:solidFill>
          <a:latin typeface="+mn-lt"/>
        </a:defRPr>
      </a:lvl3pPr>
      <a:lvl4pPr marL="517525" indent="-171450" algn="l" rtl="0" eaLnBrk="0" fontAlgn="base" hangingPunct="0">
        <a:lnSpc>
          <a:spcPct val="106000"/>
        </a:lnSpc>
        <a:spcBef>
          <a:spcPct val="20000"/>
        </a:spcBef>
        <a:spcAft>
          <a:spcPct val="0"/>
        </a:spcAft>
        <a:buClr>
          <a:srgbClr val="304776"/>
        </a:buClr>
        <a:buChar char="•"/>
        <a:defRPr sz="1000">
          <a:solidFill>
            <a:schemeClr val="tx1"/>
          </a:solidFill>
          <a:latin typeface="+mn-lt"/>
        </a:defRPr>
      </a:lvl4pPr>
      <a:lvl5pPr marL="1446213" indent="-236538" algn="l" rtl="0" eaLnBrk="0" fontAlgn="base" hangingPunct="0">
        <a:spcBef>
          <a:spcPct val="20000"/>
        </a:spcBef>
        <a:spcAft>
          <a:spcPct val="0"/>
        </a:spcAft>
        <a:buClr>
          <a:schemeClr val="tx1"/>
        </a:buClr>
        <a:buChar char="–"/>
        <a:defRPr sz="1200">
          <a:solidFill>
            <a:schemeClr val="tx1"/>
          </a:solidFill>
          <a:latin typeface="+mn-lt"/>
        </a:defRPr>
      </a:lvl5pPr>
      <a:lvl6pPr marL="1903413" indent="-236538" algn="l" rtl="0" eaLnBrk="0" fontAlgn="base" hangingPunct="0">
        <a:spcBef>
          <a:spcPct val="20000"/>
        </a:spcBef>
        <a:spcAft>
          <a:spcPct val="0"/>
        </a:spcAft>
        <a:buClr>
          <a:schemeClr val="tx1"/>
        </a:buClr>
        <a:buChar char="–"/>
        <a:defRPr sz="1200">
          <a:solidFill>
            <a:schemeClr val="tx1"/>
          </a:solidFill>
          <a:latin typeface="+mn-lt"/>
        </a:defRPr>
      </a:lvl6pPr>
      <a:lvl7pPr marL="2360613" indent="-236538" algn="l" rtl="0" eaLnBrk="0" fontAlgn="base" hangingPunct="0">
        <a:spcBef>
          <a:spcPct val="20000"/>
        </a:spcBef>
        <a:spcAft>
          <a:spcPct val="0"/>
        </a:spcAft>
        <a:buClr>
          <a:schemeClr val="tx1"/>
        </a:buClr>
        <a:buChar char="–"/>
        <a:defRPr sz="1200">
          <a:solidFill>
            <a:schemeClr val="tx1"/>
          </a:solidFill>
          <a:latin typeface="+mn-lt"/>
        </a:defRPr>
      </a:lvl7pPr>
      <a:lvl8pPr marL="2817813" indent="-236538" algn="l" rtl="0" eaLnBrk="0" fontAlgn="base" hangingPunct="0">
        <a:spcBef>
          <a:spcPct val="20000"/>
        </a:spcBef>
        <a:spcAft>
          <a:spcPct val="0"/>
        </a:spcAft>
        <a:buClr>
          <a:schemeClr val="tx1"/>
        </a:buClr>
        <a:buChar char="–"/>
        <a:defRPr sz="1200">
          <a:solidFill>
            <a:schemeClr val="tx1"/>
          </a:solidFill>
          <a:latin typeface="+mn-lt"/>
        </a:defRPr>
      </a:lvl8pPr>
      <a:lvl9pPr marL="3275013" indent="-236538" algn="l" rtl="0" eaLnBrk="0" fontAlgn="base" hangingPunct="0">
        <a:spcBef>
          <a:spcPct val="20000"/>
        </a:spcBef>
        <a:spcAft>
          <a:spcPct val="0"/>
        </a:spcAft>
        <a:buClr>
          <a:schemeClr val="tx1"/>
        </a:buClr>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21506" name="Line 35"/>
          <p:cNvSpPr>
            <a:spLocks noChangeShapeType="1"/>
          </p:cNvSpPr>
          <p:nvPr/>
        </p:nvSpPr>
        <p:spPr bwMode="auto">
          <a:xfrm>
            <a:off x="469900" y="917575"/>
            <a:ext cx="8504238"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lIns="73152" tIns="73152" rIns="73152" bIns="73152" anchor="ctr" anchorCtr="1"/>
          <a:lstStyle/>
          <a:p>
            <a:endParaRPr lang="en-US"/>
          </a:p>
        </p:txBody>
      </p:sp>
      <p:sp>
        <p:nvSpPr>
          <p:cNvPr id="21507" name="Rectangle 10"/>
          <p:cNvSpPr txBox="1">
            <a:spLocks noGrp="1" noChangeArrowheads="1"/>
          </p:cNvSpPr>
          <p:nvPr/>
        </p:nvSpPr>
        <p:spPr bwMode="auto">
          <a:xfrm>
            <a:off x="8653463" y="6562725"/>
            <a:ext cx="381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defRPr/>
            </a:pPr>
            <a:fld id="{D2F4A267-F87B-4CAE-ACA1-F1B1C9BBE778}" type="slidenum">
              <a:rPr lang="en-US" altLang="en-US" sz="900" smtClean="0">
                <a:solidFill>
                  <a:srgbClr val="000000"/>
                </a:solidFill>
              </a:rPr>
              <a:pPr algn="r" eaLnBrk="1" hangingPunct="1">
                <a:defRPr/>
              </a:pPr>
              <a:t>‹#›</a:t>
            </a:fld>
            <a:endParaRPr lang="en-US" altLang="en-US" sz="900" smtClean="0">
              <a:solidFill>
                <a:srgbClr val="000000"/>
              </a:solidFill>
            </a:endParaRPr>
          </a:p>
        </p:txBody>
      </p:sp>
      <p:pic>
        <p:nvPicPr>
          <p:cNvPr id="21508" name="60b28099-9569-4486-9a14-e829d5acaa91" descr="87DD7891-ADEB-4CC0-8710-E97E145E8898@wlan"/>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17475" y="138113"/>
            <a:ext cx="1809750"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Line 37"/>
          <p:cNvSpPr>
            <a:spLocks noChangeShapeType="1"/>
          </p:cNvSpPr>
          <p:nvPr/>
        </p:nvSpPr>
        <p:spPr bwMode="auto">
          <a:xfrm>
            <a:off x="1933575" y="773113"/>
            <a:ext cx="6811963" cy="0"/>
          </a:xfrm>
          <a:prstGeom prst="line">
            <a:avLst/>
          </a:prstGeom>
          <a:noFill/>
          <a:ln w="19050">
            <a:solidFill>
              <a:srgbClr val="00305C"/>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0" name="TextBox 3"/>
          <p:cNvSpPr txBox="1">
            <a:spLocks noChangeArrowheads="1"/>
          </p:cNvSpPr>
          <p:nvPr/>
        </p:nvSpPr>
        <p:spPr bwMode="auto">
          <a:xfrm>
            <a:off x="117475" y="6545263"/>
            <a:ext cx="240347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900" b="1" smtClean="0">
                <a:solidFill>
                  <a:srgbClr val="A6A6A6"/>
                </a:solidFill>
              </a:rPr>
              <a:t>FEDERAL RAILROAD ADMINISTRATION</a:t>
            </a:r>
          </a:p>
        </p:txBody>
      </p:sp>
      <p:pic>
        <p:nvPicPr>
          <p:cNvPr id="21511" name="Picture 9" descr="NEW2012TemplateDesign-8.jpg"/>
          <p:cNvPicPr>
            <a:picLocks noChangeAspect="1" noChangeArrowheads="1"/>
          </p:cNvPicPr>
          <p:nvPr userDrawn="1"/>
        </p:nvPicPr>
        <p:blipFill>
          <a:blip r:embed="rId14">
            <a:extLst>
              <a:ext uri="{28A0092B-C50C-407E-A947-70E740481C1C}">
                <a14:useLocalDpi xmlns:a14="http://schemas.microsoft.com/office/drawing/2010/main" val="0"/>
              </a:ext>
            </a:extLst>
          </a:blip>
          <a:srcRect b="9445"/>
          <a:stretch>
            <a:fillRect/>
          </a:stretch>
        </p:blipFill>
        <p:spPr bwMode="auto">
          <a:xfrm>
            <a:off x="981075" y="7938"/>
            <a:ext cx="8162925"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60b28099-9569-4486-9a14-e829d5acaa91" descr="87DD7891-ADEB-4CC0-8710-E97E145E8898@wlan"/>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17475" y="138113"/>
            <a:ext cx="1809750"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3" name="TextBox 11"/>
          <p:cNvSpPr txBox="1">
            <a:spLocks noChangeArrowheads="1"/>
          </p:cNvSpPr>
          <p:nvPr userDrawn="1"/>
        </p:nvSpPr>
        <p:spPr bwMode="auto">
          <a:xfrm>
            <a:off x="117475" y="6545263"/>
            <a:ext cx="240347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900" b="1" smtClean="0">
                <a:solidFill>
                  <a:srgbClr val="A6A6A6"/>
                </a:solidFill>
              </a:rPr>
              <a:t>FEDERAL RAILROAD ADMINISTRATION</a:t>
            </a:r>
          </a:p>
        </p:txBody>
      </p:sp>
      <p:sp>
        <p:nvSpPr>
          <p:cNvPr id="21514" name="Line 37"/>
          <p:cNvSpPr>
            <a:spLocks noChangeShapeType="1"/>
          </p:cNvSpPr>
          <p:nvPr userDrawn="1"/>
        </p:nvSpPr>
        <p:spPr bwMode="auto">
          <a:xfrm>
            <a:off x="1933575" y="773113"/>
            <a:ext cx="6811963" cy="0"/>
          </a:xfrm>
          <a:prstGeom prst="line">
            <a:avLst/>
          </a:prstGeom>
          <a:noFill/>
          <a:ln w="19050">
            <a:solidFill>
              <a:srgbClr val="00305C"/>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5" name="Rectangle 2"/>
          <p:cNvSpPr>
            <a:spLocks noGrp="1" noChangeArrowheads="1"/>
          </p:cNvSpPr>
          <p:nvPr>
            <p:ph type="title"/>
          </p:nvPr>
        </p:nvSpPr>
        <p:spPr bwMode="auto">
          <a:xfrm>
            <a:off x="2216150" y="423863"/>
            <a:ext cx="6502400"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en-US" altLang="en-US" smtClean="0"/>
              <a:t>Click to edit Master title style</a:t>
            </a:r>
          </a:p>
        </p:txBody>
      </p:sp>
      <p:sp>
        <p:nvSpPr>
          <p:cNvPr id="21516" name="Rectangle 3"/>
          <p:cNvSpPr>
            <a:spLocks noGrp="1" noChangeArrowheads="1"/>
          </p:cNvSpPr>
          <p:nvPr>
            <p:ph type="body" idx="1"/>
          </p:nvPr>
        </p:nvSpPr>
        <p:spPr bwMode="auto">
          <a:xfrm>
            <a:off x="396875" y="1154113"/>
            <a:ext cx="4008438"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p:txBody>
      </p:sp>
    </p:spTree>
  </p:cSld>
  <p:clrMap bg1="lt1" tx1="dk1" bg2="lt2" tx2="dk2" accent1="accent1" accent2="accent2" accent3="accent3" accent4="accent4" accent5="accent5" accent6="accent6" hlink="hlink" folHlink="folHlink"/>
  <p:sldLayoutIdLst>
    <p:sldLayoutId id="2147484529" r:id="rId1"/>
    <p:sldLayoutId id="2147484530" r:id="rId2"/>
    <p:sldLayoutId id="2147484531" r:id="rId3"/>
    <p:sldLayoutId id="2147484532" r:id="rId4"/>
    <p:sldLayoutId id="2147484533" r:id="rId5"/>
    <p:sldLayoutId id="2147484534" r:id="rId6"/>
    <p:sldLayoutId id="2147484535" r:id="rId7"/>
    <p:sldLayoutId id="2147484536" r:id="rId8"/>
    <p:sldLayoutId id="2147484537" r:id="rId9"/>
    <p:sldLayoutId id="2147484538" r:id="rId10"/>
    <p:sldLayoutId id="2147484539" r:id="rId11"/>
  </p:sldLayoutIdLst>
  <p:txStyles>
    <p:titleStyle>
      <a:lvl1pPr algn="l" rtl="0" eaLnBrk="0" fontAlgn="base" hangingPunct="0">
        <a:lnSpc>
          <a:spcPct val="106000"/>
        </a:lnSpc>
        <a:spcBef>
          <a:spcPct val="0"/>
        </a:spcBef>
        <a:spcAft>
          <a:spcPct val="0"/>
        </a:spcAft>
        <a:defRPr sz="2000" b="1">
          <a:solidFill>
            <a:schemeClr val="tx1"/>
          </a:solidFill>
          <a:latin typeface="+mj-lt"/>
          <a:ea typeface="+mj-ea"/>
          <a:cs typeface="+mj-cs"/>
        </a:defRPr>
      </a:lvl1pPr>
      <a:lvl2pPr algn="l" rtl="0" eaLnBrk="0" fontAlgn="base" hangingPunct="0">
        <a:lnSpc>
          <a:spcPct val="106000"/>
        </a:lnSpc>
        <a:spcBef>
          <a:spcPct val="0"/>
        </a:spcBef>
        <a:spcAft>
          <a:spcPct val="0"/>
        </a:spcAft>
        <a:defRPr sz="2000" b="1">
          <a:solidFill>
            <a:schemeClr val="tx1"/>
          </a:solidFill>
          <a:latin typeface="Arial" pitchFamily="34" charset="0"/>
        </a:defRPr>
      </a:lvl2pPr>
      <a:lvl3pPr algn="l" rtl="0" eaLnBrk="0" fontAlgn="base" hangingPunct="0">
        <a:lnSpc>
          <a:spcPct val="106000"/>
        </a:lnSpc>
        <a:spcBef>
          <a:spcPct val="0"/>
        </a:spcBef>
        <a:spcAft>
          <a:spcPct val="0"/>
        </a:spcAft>
        <a:defRPr sz="2000" b="1">
          <a:solidFill>
            <a:schemeClr val="tx1"/>
          </a:solidFill>
          <a:latin typeface="Arial" pitchFamily="34" charset="0"/>
        </a:defRPr>
      </a:lvl3pPr>
      <a:lvl4pPr algn="l" rtl="0" eaLnBrk="0" fontAlgn="base" hangingPunct="0">
        <a:lnSpc>
          <a:spcPct val="106000"/>
        </a:lnSpc>
        <a:spcBef>
          <a:spcPct val="0"/>
        </a:spcBef>
        <a:spcAft>
          <a:spcPct val="0"/>
        </a:spcAft>
        <a:defRPr sz="2000" b="1">
          <a:solidFill>
            <a:schemeClr val="tx1"/>
          </a:solidFill>
          <a:latin typeface="Arial" pitchFamily="34" charset="0"/>
        </a:defRPr>
      </a:lvl4pPr>
      <a:lvl5pPr algn="l" rtl="0" eaLnBrk="0" fontAlgn="base" hangingPunct="0">
        <a:lnSpc>
          <a:spcPct val="106000"/>
        </a:lnSpc>
        <a:spcBef>
          <a:spcPct val="0"/>
        </a:spcBef>
        <a:spcAft>
          <a:spcPct val="0"/>
        </a:spcAft>
        <a:defRPr sz="2000" b="1">
          <a:solidFill>
            <a:schemeClr val="tx1"/>
          </a:solidFill>
          <a:latin typeface="Arial" pitchFamily="34" charset="0"/>
        </a:defRPr>
      </a:lvl5pPr>
      <a:lvl6pPr marL="457200" algn="l" rtl="0" eaLnBrk="0" fontAlgn="base" hangingPunct="0">
        <a:lnSpc>
          <a:spcPct val="106000"/>
        </a:lnSpc>
        <a:spcBef>
          <a:spcPct val="0"/>
        </a:spcBef>
        <a:spcAft>
          <a:spcPct val="0"/>
        </a:spcAft>
        <a:defRPr sz="2000" b="1">
          <a:solidFill>
            <a:schemeClr val="tx1"/>
          </a:solidFill>
          <a:latin typeface="Arial" pitchFamily="34" charset="0"/>
        </a:defRPr>
      </a:lvl6pPr>
      <a:lvl7pPr marL="914400" algn="l" rtl="0" eaLnBrk="0" fontAlgn="base" hangingPunct="0">
        <a:lnSpc>
          <a:spcPct val="106000"/>
        </a:lnSpc>
        <a:spcBef>
          <a:spcPct val="0"/>
        </a:spcBef>
        <a:spcAft>
          <a:spcPct val="0"/>
        </a:spcAft>
        <a:defRPr sz="2000" b="1">
          <a:solidFill>
            <a:schemeClr val="tx1"/>
          </a:solidFill>
          <a:latin typeface="Arial" pitchFamily="34" charset="0"/>
        </a:defRPr>
      </a:lvl7pPr>
      <a:lvl8pPr marL="1371600" algn="l" rtl="0" eaLnBrk="0" fontAlgn="base" hangingPunct="0">
        <a:lnSpc>
          <a:spcPct val="106000"/>
        </a:lnSpc>
        <a:spcBef>
          <a:spcPct val="0"/>
        </a:spcBef>
        <a:spcAft>
          <a:spcPct val="0"/>
        </a:spcAft>
        <a:defRPr sz="2000" b="1">
          <a:solidFill>
            <a:schemeClr val="tx1"/>
          </a:solidFill>
          <a:latin typeface="Arial" pitchFamily="34" charset="0"/>
        </a:defRPr>
      </a:lvl8pPr>
      <a:lvl9pPr marL="1828800" algn="l" rtl="0" eaLnBrk="0" fontAlgn="base" hangingPunct="0">
        <a:lnSpc>
          <a:spcPct val="106000"/>
        </a:lnSpc>
        <a:spcBef>
          <a:spcPct val="0"/>
        </a:spcBef>
        <a:spcAft>
          <a:spcPct val="0"/>
        </a:spcAft>
        <a:defRPr sz="2000" b="1">
          <a:solidFill>
            <a:schemeClr val="tx1"/>
          </a:solidFill>
          <a:latin typeface="Arial" pitchFamily="34" charset="0"/>
        </a:defRPr>
      </a:lvl9pPr>
    </p:titleStyle>
    <p:bodyStyle>
      <a:lvl1pPr marL="342900" indent="-342900" algn="l" rtl="0" eaLnBrk="0" fontAlgn="base" hangingPunct="0">
        <a:lnSpc>
          <a:spcPct val="106000"/>
        </a:lnSpc>
        <a:spcBef>
          <a:spcPct val="80000"/>
        </a:spcBef>
        <a:spcAft>
          <a:spcPct val="0"/>
        </a:spcAft>
        <a:buClr>
          <a:srgbClr val="304776"/>
        </a:buClr>
        <a:buSzPct val="80000"/>
        <a:buFont typeface="Wingdings" pitchFamily="2" charset="2"/>
        <a:defRPr sz="1100">
          <a:solidFill>
            <a:schemeClr val="tx1"/>
          </a:solidFill>
          <a:latin typeface="+mn-lt"/>
          <a:ea typeface="+mn-ea"/>
          <a:cs typeface="+mn-cs"/>
        </a:defRPr>
      </a:lvl1pPr>
      <a:lvl2pPr marL="169863" indent="-168275" algn="l" rtl="0" eaLnBrk="0" fontAlgn="base" hangingPunct="0">
        <a:lnSpc>
          <a:spcPct val="106000"/>
        </a:lnSpc>
        <a:spcBef>
          <a:spcPct val="80000"/>
        </a:spcBef>
        <a:spcAft>
          <a:spcPct val="0"/>
        </a:spcAft>
        <a:buClr>
          <a:srgbClr val="304776"/>
        </a:buClr>
        <a:buFont typeface="Wingdings 2" pitchFamily="18" charset="2"/>
        <a:buChar char="¡"/>
        <a:defRPr sz="1100">
          <a:solidFill>
            <a:schemeClr val="tx1"/>
          </a:solidFill>
          <a:latin typeface="+mn-lt"/>
        </a:defRPr>
      </a:lvl2pPr>
      <a:lvl3pPr marL="344488" indent="-173038" algn="l" rtl="0" eaLnBrk="0" fontAlgn="base" hangingPunct="0">
        <a:lnSpc>
          <a:spcPct val="106000"/>
        </a:lnSpc>
        <a:spcBef>
          <a:spcPct val="40000"/>
        </a:spcBef>
        <a:spcAft>
          <a:spcPct val="0"/>
        </a:spcAft>
        <a:buClr>
          <a:srgbClr val="304776"/>
        </a:buClr>
        <a:buFont typeface="Arial" charset="0"/>
        <a:buChar char="–"/>
        <a:defRPr sz="1000">
          <a:solidFill>
            <a:schemeClr val="tx1"/>
          </a:solidFill>
          <a:latin typeface="+mn-lt"/>
        </a:defRPr>
      </a:lvl3pPr>
      <a:lvl4pPr marL="517525" indent="-171450" algn="l" rtl="0" eaLnBrk="0" fontAlgn="base" hangingPunct="0">
        <a:lnSpc>
          <a:spcPct val="106000"/>
        </a:lnSpc>
        <a:spcBef>
          <a:spcPct val="20000"/>
        </a:spcBef>
        <a:spcAft>
          <a:spcPct val="0"/>
        </a:spcAft>
        <a:buClr>
          <a:srgbClr val="304776"/>
        </a:buClr>
        <a:buChar char="•"/>
        <a:defRPr sz="1000">
          <a:solidFill>
            <a:schemeClr val="tx1"/>
          </a:solidFill>
          <a:latin typeface="+mn-lt"/>
        </a:defRPr>
      </a:lvl4pPr>
      <a:lvl5pPr marL="1446213" indent="-236538" algn="l" rtl="0" eaLnBrk="0" fontAlgn="base" hangingPunct="0">
        <a:spcBef>
          <a:spcPct val="20000"/>
        </a:spcBef>
        <a:spcAft>
          <a:spcPct val="0"/>
        </a:spcAft>
        <a:buClr>
          <a:schemeClr val="tx1"/>
        </a:buClr>
        <a:buChar char="–"/>
        <a:defRPr sz="1200">
          <a:solidFill>
            <a:schemeClr val="tx1"/>
          </a:solidFill>
          <a:latin typeface="+mn-lt"/>
        </a:defRPr>
      </a:lvl5pPr>
      <a:lvl6pPr marL="1903413" indent="-236538" algn="l" rtl="0" eaLnBrk="0" fontAlgn="base" hangingPunct="0">
        <a:spcBef>
          <a:spcPct val="20000"/>
        </a:spcBef>
        <a:spcAft>
          <a:spcPct val="0"/>
        </a:spcAft>
        <a:buClr>
          <a:schemeClr val="tx1"/>
        </a:buClr>
        <a:buChar char="–"/>
        <a:defRPr sz="1200">
          <a:solidFill>
            <a:schemeClr val="tx1"/>
          </a:solidFill>
          <a:latin typeface="+mn-lt"/>
        </a:defRPr>
      </a:lvl6pPr>
      <a:lvl7pPr marL="2360613" indent="-236538" algn="l" rtl="0" eaLnBrk="0" fontAlgn="base" hangingPunct="0">
        <a:spcBef>
          <a:spcPct val="20000"/>
        </a:spcBef>
        <a:spcAft>
          <a:spcPct val="0"/>
        </a:spcAft>
        <a:buClr>
          <a:schemeClr val="tx1"/>
        </a:buClr>
        <a:buChar char="–"/>
        <a:defRPr sz="1200">
          <a:solidFill>
            <a:schemeClr val="tx1"/>
          </a:solidFill>
          <a:latin typeface="+mn-lt"/>
        </a:defRPr>
      </a:lvl7pPr>
      <a:lvl8pPr marL="2817813" indent="-236538" algn="l" rtl="0" eaLnBrk="0" fontAlgn="base" hangingPunct="0">
        <a:spcBef>
          <a:spcPct val="20000"/>
        </a:spcBef>
        <a:spcAft>
          <a:spcPct val="0"/>
        </a:spcAft>
        <a:buClr>
          <a:schemeClr val="tx1"/>
        </a:buClr>
        <a:buChar char="–"/>
        <a:defRPr sz="1200">
          <a:solidFill>
            <a:schemeClr val="tx1"/>
          </a:solidFill>
          <a:latin typeface="+mn-lt"/>
        </a:defRPr>
      </a:lvl8pPr>
      <a:lvl9pPr marL="3275013" indent="-236538" algn="l" rtl="0" eaLnBrk="0" fontAlgn="base" hangingPunct="0">
        <a:spcBef>
          <a:spcPct val="20000"/>
        </a:spcBef>
        <a:spcAft>
          <a:spcPct val="0"/>
        </a:spcAft>
        <a:buClr>
          <a:schemeClr val="tx1"/>
        </a:buClr>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pic>
        <p:nvPicPr>
          <p:cNvPr id="22530" name="60b28099-9569-4486-9a14-e829d5acaa91" descr="87DD7891-ADEB-4CC0-8710-E97E145E8898@wlan"/>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95250" y="138113"/>
            <a:ext cx="1809750"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itle 1"/>
          <p:cNvSpPr txBox="1">
            <a:spLocks noChangeArrowheads="1"/>
          </p:cNvSpPr>
          <p:nvPr userDrawn="1"/>
        </p:nvSpPr>
        <p:spPr bwMode="auto">
          <a:xfrm>
            <a:off x="1938338" y="180975"/>
            <a:ext cx="6858000" cy="612775"/>
          </a:xfrm>
          <a:prstGeom prst="rect">
            <a:avLst/>
          </a:prstGeom>
          <a:solidFill>
            <a:srgbClr val="00305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defRPr/>
            </a:pPr>
            <a:r>
              <a:rPr lang="en-US" altLang="en-US" sz="2000" b="1" smtClean="0">
                <a:solidFill>
                  <a:srgbClr val="FFFFFF"/>
                </a:solidFill>
              </a:rPr>
              <a:t>HIGH-SPEED INTERCITY PASSENGER RAIL</a:t>
            </a:r>
            <a:endParaRPr lang="en-US" altLang="en-US" sz="1600" b="1" smtClean="0">
              <a:solidFill>
                <a:srgbClr val="FFFFFF"/>
              </a:solidFill>
            </a:endParaRPr>
          </a:p>
        </p:txBody>
      </p:sp>
      <p:sp>
        <p:nvSpPr>
          <p:cNvPr id="22532" name="Rectangle 2"/>
          <p:cNvSpPr>
            <a:spLocks noGrp="1" noChangeArrowheads="1"/>
          </p:cNvSpPr>
          <p:nvPr>
            <p:ph type="title"/>
          </p:nvPr>
        </p:nvSpPr>
        <p:spPr bwMode="auto">
          <a:xfrm>
            <a:off x="396875" y="479425"/>
            <a:ext cx="8229600"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spAutoFit/>
          </a:bodyPr>
          <a:lstStyle/>
          <a:p>
            <a:pPr lvl="0"/>
            <a:r>
              <a:rPr lang="en-US" altLang="en-US" smtClean="0"/>
              <a:t>Click to edit Master title style</a:t>
            </a:r>
          </a:p>
        </p:txBody>
      </p:sp>
      <p:sp>
        <p:nvSpPr>
          <p:cNvPr id="22533" name="Rectangle 3"/>
          <p:cNvSpPr>
            <a:spLocks noGrp="1" noChangeArrowheads="1"/>
          </p:cNvSpPr>
          <p:nvPr>
            <p:ph type="body" idx="1"/>
          </p:nvPr>
        </p:nvSpPr>
        <p:spPr bwMode="auto">
          <a:xfrm>
            <a:off x="396875" y="1154113"/>
            <a:ext cx="4008438"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p:txBody>
      </p:sp>
    </p:spTree>
  </p:cSld>
  <p:clrMap bg1="lt1" tx1="dk1" bg2="lt2" tx2="dk2" accent1="accent1" accent2="accent2" accent3="accent3" accent4="accent4" accent5="accent5" accent6="accent6" hlink="hlink" folHlink="folHlink"/>
  <p:sldLayoutIdLst>
    <p:sldLayoutId id="2147484540" r:id="rId1"/>
    <p:sldLayoutId id="2147484541" r:id="rId2"/>
    <p:sldLayoutId id="2147484542" r:id="rId3"/>
    <p:sldLayoutId id="2147484543" r:id="rId4"/>
    <p:sldLayoutId id="2147484544" r:id="rId5"/>
    <p:sldLayoutId id="2147484545" r:id="rId6"/>
    <p:sldLayoutId id="2147484546" r:id="rId7"/>
    <p:sldLayoutId id="2147484547" r:id="rId8"/>
    <p:sldLayoutId id="2147484548" r:id="rId9"/>
    <p:sldLayoutId id="2147484549" r:id="rId10"/>
    <p:sldLayoutId id="2147484550" r:id="rId11"/>
  </p:sldLayoutIdLst>
  <p:txStyles>
    <p:titleStyle>
      <a:lvl1pPr algn="l" rtl="0" eaLnBrk="0" fontAlgn="base" hangingPunct="0">
        <a:lnSpc>
          <a:spcPct val="106000"/>
        </a:lnSpc>
        <a:spcBef>
          <a:spcPct val="0"/>
        </a:spcBef>
        <a:spcAft>
          <a:spcPct val="0"/>
        </a:spcAft>
        <a:defRPr sz="1600" b="1">
          <a:solidFill>
            <a:schemeClr val="tx1"/>
          </a:solidFill>
          <a:latin typeface="+mj-lt"/>
          <a:ea typeface="+mj-ea"/>
          <a:cs typeface="+mj-cs"/>
        </a:defRPr>
      </a:lvl1pPr>
      <a:lvl2pPr algn="l" rtl="0" eaLnBrk="0" fontAlgn="base" hangingPunct="0">
        <a:lnSpc>
          <a:spcPct val="106000"/>
        </a:lnSpc>
        <a:spcBef>
          <a:spcPct val="0"/>
        </a:spcBef>
        <a:spcAft>
          <a:spcPct val="0"/>
        </a:spcAft>
        <a:defRPr sz="1600" b="1">
          <a:solidFill>
            <a:schemeClr val="tx1"/>
          </a:solidFill>
          <a:latin typeface="Arial" pitchFamily="34" charset="0"/>
        </a:defRPr>
      </a:lvl2pPr>
      <a:lvl3pPr algn="l" rtl="0" eaLnBrk="0" fontAlgn="base" hangingPunct="0">
        <a:lnSpc>
          <a:spcPct val="106000"/>
        </a:lnSpc>
        <a:spcBef>
          <a:spcPct val="0"/>
        </a:spcBef>
        <a:spcAft>
          <a:spcPct val="0"/>
        </a:spcAft>
        <a:defRPr sz="1600" b="1">
          <a:solidFill>
            <a:schemeClr val="tx1"/>
          </a:solidFill>
          <a:latin typeface="Arial" pitchFamily="34" charset="0"/>
        </a:defRPr>
      </a:lvl3pPr>
      <a:lvl4pPr algn="l" rtl="0" eaLnBrk="0" fontAlgn="base" hangingPunct="0">
        <a:lnSpc>
          <a:spcPct val="106000"/>
        </a:lnSpc>
        <a:spcBef>
          <a:spcPct val="0"/>
        </a:spcBef>
        <a:spcAft>
          <a:spcPct val="0"/>
        </a:spcAft>
        <a:defRPr sz="1600" b="1">
          <a:solidFill>
            <a:schemeClr val="tx1"/>
          </a:solidFill>
          <a:latin typeface="Arial" pitchFamily="34" charset="0"/>
        </a:defRPr>
      </a:lvl4pPr>
      <a:lvl5pPr algn="l" rtl="0" eaLnBrk="0" fontAlgn="base" hangingPunct="0">
        <a:lnSpc>
          <a:spcPct val="106000"/>
        </a:lnSpc>
        <a:spcBef>
          <a:spcPct val="0"/>
        </a:spcBef>
        <a:spcAft>
          <a:spcPct val="0"/>
        </a:spcAft>
        <a:defRPr sz="1600" b="1">
          <a:solidFill>
            <a:schemeClr val="tx1"/>
          </a:solidFill>
          <a:latin typeface="Arial" pitchFamily="34" charset="0"/>
        </a:defRPr>
      </a:lvl5pPr>
      <a:lvl6pPr marL="457200" algn="l" rtl="0" eaLnBrk="0" fontAlgn="base" hangingPunct="0">
        <a:lnSpc>
          <a:spcPct val="106000"/>
        </a:lnSpc>
        <a:spcBef>
          <a:spcPct val="0"/>
        </a:spcBef>
        <a:spcAft>
          <a:spcPct val="0"/>
        </a:spcAft>
        <a:defRPr sz="1600" b="1">
          <a:solidFill>
            <a:schemeClr val="tx1"/>
          </a:solidFill>
          <a:latin typeface="Arial" pitchFamily="34" charset="0"/>
        </a:defRPr>
      </a:lvl6pPr>
      <a:lvl7pPr marL="914400" algn="l" rtl="0" eaLnBrk="0" fontAlgn="base" hangingPunct="0">
        <a:lnSpc>
          <a:spcPct val="106000"/>
        </a:lnSpc>
        <a:spcBef>
          <a:spcPct val="0"/>
        </a:spcBef>
        <a:spcAft>
          <a:spcPct val="0"/>
        </a:spcAft>
        <a:defRPr sz="1600" b="1">
          <a:solidFill>
            <a:schemeClr val="tx1"/>
          </a:solidFill>
          <a:latin typeface="Arial" pitchFamily="34" charset="0"/>
        </a:defRPr>
      </a:lvl7pPr>
      <a:lvl8pPr marL="1371600" algn="l" rtl="0" eaLnBrk="0" fontAlgn="base" hangingPunct="0">
        <a:lnSpc>
          <a:spcPct val="106000"/>
        </a:lnSpc>
        <a:spcBef>
          <a:spcPct val="0"/>
        </a:spcBef>
        <a:spcAft>
          <a:spcPct val="0"/>
        </a:spcAft>
        <a:defRPr sz="1600" b="1">
          <a:solidFill>
            <a:schemeClr val="tx1"/>
          </a:solidFill>
          <a:latin typeface="Arial" pitchFamily="34" charset="0"/>
        </a:defRPr>
      </a:lvl8pPr>
      <a:lvl9pPr marL="1828800" algn="l" rtl="0" eaLnBrk="0" fontAlgn="base" hangingPunct="0">
        <a:lnSpc>
          <a:spcPct val="106000"/>
        </a:lnSpc>
        <a:spcBef>
          <a:spcPct val="0"/>
        </a:spcBef>
        <a:spcAft>
          <a:spcPct val="0"/>
        </a:spcAft>
        <a:defRPr sz="1600" b="1">
          <a:solidFill>
            <a:schemeClr val="tx1"/>
          </a:solidFill>
          <a:latin typeface="Arial" pitchFamily="34" charset="0"/>
        </a:defRPr>
      </a:lvl9pPr>
    </p:titleStyle>
    <p:bodyStyle>
      <a:lvl1pPr marL="342900" indent="-342900" algn="l" rtl="0" eaLnBrk="0" fontAlgn="base" hangingPunct="0">
        <a:lnSpc>
          <a:spcPct val="106000"/>
        </a:lnSpc>
        <a:spcBef>
          <a:spcPct val="80000"/>
        </a:spcBef>
        <a:spcAft>
          <a:spcPct val="0"/>
        </a:spcAft>
        <a:buClr>
          <a:schemeClr val="tx1"/>
        </a:buClr>
        <a:buSzPct val="80000"/>
        <a:buFont typeface="Wingdings" pitchFamily="2" charset="2"/>
        <a:defRPr sz="1100">
          <a:solidFill>
            <a:schemeClr val="tx1"/>
          </a:solidFill>
          <a:latin typeface="+mn-lt"/>
          <a:ea typeface="+mn-ea"/>
          <a:cs typeface="+mn-cs"/>
        </a:defRPr>
      </a:lvl1pPr>
      <a:lvl2pPr marL="169863" indent="-168275" algn="l" rtl="0" eaLnBrk="0" fontAlgn="base" hangingPunct="0">
        <a:lnSpc>
          <a:spcPct val="106000"/>
        </a:lnSpc>
        <a:spcBef>
          <a:spcPct val="80000"/>
        </a:spcBef>
        <a:spcAft>
          <a:spcPct val="0"/>
        </a:spcAft>
        <a:buClr>
          <a:schemeClr val="tx1"/>
        </a:buClr>
        <a:buFont typeface="Wingdings 2" pitchFamily="18" charset="2"/>
        <a:buChar char="¡"/>
        <a:defRPr sz="1100">
          <a:solidFill>
            <a:schemeClr val="tx1"/>
          </a:solidFill>
          <a:latin typeface="+mn-lt"/>
        </a:defRPr>
      </a:lvl2pPr>
      <a:lvl3pPr marL="344488" indent="-173038" algn="l" rtl="0" eaLnBrk="0" fontAlgn="base" hangingPunct="0">
        <a:lnSpc>
          <a:spcPct val="106000"/>
        </a:lnSpc>
        <a:spcBef>
          <a:spcPct val="40000"/>
        </a:spcBef>
        <a:spcAft>
          <a:spcPct val="0"/>
        </a:spcAft>
        <a:buClr>
          <a:schemeClr val="tx1"/>
        </a:buClr>
        <a:buFont typeface="Arial" charset="0"/>
        <a:buChar char="–"/>
        <a:defRPr sz="1000">
          <a:solidFill>
            <a:schemeClr val="tx1"/>
          </a:solidFill>
          <a:latin typeface="+mn-lt"/>
        </a:defRPr>
      </a:lvl3pPr>
      <a:lvl4pPr marL="517525" indent="-171450" algn="l" rtl="0" eaLnBrk="0" fontAlgn="base" hangingPunct="0">
        <a:lnSpc>
          <a:spcPct val="106000"/>
        </a:lnSpc>
        <a:spcBef>
          <a:spcPct val="20000"/>
        </a:spcBef>
        <a:spcAft>
          <a:spcPct val="0"/>
        </a:spcAft>
        <a:buClr>
          <a:schemeClr val="tx1"/>
        </a:buClr>
        <a:buChar char="•"/>
        <a:defRPr sz="1000">
          <a:solidFill>
            <a:schemeClr val="tx1"/>
          </a:solidFill>
          <a:latin typeface="+mn-lt"/>
        </a:defRPr>
      </a:lvl4pPr>
      <a:lvl5pPr marL="1446213" indent="-236538" algn="l" rtl="0" eaLnBrk="0" fontAlgn="base" hangingPunct="0">
        <a:spcBef>
          <a:spcPct val="20000"/>
        </a:spcBef>
        <a:spcAft>
          <a:spcPct val="0"/>
        </a:spcAft>
        <a:buClr>
          <a:schemeClr val="tx1"/>
        </a:buClr>
        <a:buChar char="–"/>
        <a:defRPr sz="1200">
          <a:solidFill>
            <a:schemeClr val="tx1"/>
          </a:solidFill>
          <a:latin typeface="+mn-lt"/>
        </a:defRPr>
      </a:lvl5pPr>
      <a:lvl6pPr marL="1903413" indent="-236538" algn="l" rtl="0" eaLnBrk="0" fontAlgn="base" hangingPunct="0">
        <a:spcBef>
          <a:spcPct val="20000"/>
        </a:spcBef>
        <a:spcAft>
          <a:spcPct val="0"/>
        </a:spcAft>
        <a:buClr>
          <a:schemeClr val="tx1"/>
        </a:buClr>
        <a:buChar char="–"/>
        <a:defRPr sz="1200">
          <a:solidFill>
            <a:schemeClr val="tx1"/>
          </a:solidFill>
          <a:latin typeface="+mn-lt"/>
        </a:defRPr>
      </a:lvl6pPr>
      <a:lvl7pPr marL="2360613" indent="-236538" algn="l" rtl="0" eaLnBrk="0" fontAlgn="base" hangingPunct="0">
        <a:spcBef>
          <a:spcPct val="20000"/>
        </a:spcBef>
        <a:spcAft>
          <a:spcPct val="0"/>
        </a:spcAft>
        <a:buClr>
          <a:schemeClr val="tx1"/>
        </a:buClr>
        <a:buChar char="–"/>
        <a:defRPr sz="1200">
          <a:solidFill>
            <a:schemeClr val="tx1"/>
          </a:solidFill>
          <a:latin typeface="+mn-lt"/>
        </a:defRPr>
      </a:lvl7pPr>
      <a:lvl8pPr marL="2817813" indent="-236538" algn="l" rtl="0" eaLnBrk="0" fontAlgn="base" hangingPunct="0">
        <a:spcBef>
          <a:spcPct val="20000"/>
        </a:spcBef>
        <a:spcAft>
          <a:spcPct val="0"/>
        </a:spcAft>
        <a:buClr>
          <a:schemeClr val="tx1"/>
        </a:buClr>
        <a:buChar char="–"/>
        <a:defRPr sz="1200">
          <a:solidFill>
            <a:schemeClr val="tx1"/>
          </a:solidFill>
          <a:latin typeface="+mn-lt"/>
        </a:defRPr>
      </a:lvl8pPr>
      <a:lvl9pPr marL="3275013" indent="-236538" algn="l" rtl="0" eaLnBrk="0" fontAlgn="base" hangingPunct="0">
        <a:spcBef>
          <a:spcPct val="20000"/>
        </a:spcBef>
        <a:spcAft>
          <a:spcPct val="0"/>
        </a:spcAft>
        <a:buClr>
          <a:schemeClr val="tx1"/>
        </a:buClr>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51.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image" Target="../media/image8.jp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6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2.png"/><Relationship Id="rId7" Type="http://schemas.openxmlformats.org/officeDocument/2006/relationships/diagramQuickStyle" Target="../diagrams/quickStyle2.xml"/><Relationship Id="rId2" Type="http://schemas.openxmlformats.org/officeDocument/2006/relationships/notesSlide" Target="../notesSlides/notesSlide4.xml"/><Relationship Id="rId1" Type="http://schemas.openxmlformats.org/officeDocument/2006/relationships/slideLayout" Target="../slideLayouts/slideLayout62.xml"/><Relationship Id="rId6" Type="http://schemas.openxmlformats.org/officeDocument/2006/relationships/diagramLayout" Target="../diagrams/layout2.xml"/><Relationship Id="rId5" Type="http://schemas.openxmlformats.org/officeDocument/2006/relationships/diagramData" Target="../diagrams/data2.xml"/><Relationship Id="rId4" Type="http://schemas.microsoft.com/office/2007/relationships/hdphoto" Target="../media/hdphoto1.wdp"/><Relationship Id="rId9" Type="http://schemas.microsoft.com/office/2007/relationships/diagramDrawing" Target="../diagrams/drawing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5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62.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tretch>
            <a:fillRect/>
          </a:stretch>
        </p:blipFill>
        <p:spPr bwMode="auto">
          <a:xfrm>
            <a:off x="1227222" y="1752644"/>
            <a:ext cx="6521450" cy="4325896"/>
          </a:xfrm>
          <a:prstGeom prst="rect">
            <a:avLst/>
          </a:prstGeom>
          <a:noFill/>
          <a:ln>
            <a:noFill/>
          </a:ln>
          <a:effectLst>
            <a:reflection stA="0" endPos="65000" dist="508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itle 1"/>
          <p:cNvSpPr>
            <a:spLocks noGrp="1"/>
          </p:cNvSpPr>
          <p:nvPr>
            <p:ph type="ctrTitle" idx="4294967295"/>
          </p:nvPr>
        </p:nvSpPr>
        <p:spPr>
          <a:xfrm>
            <a:off x="609705" y="2209832"/>
            <a:ext cx="8000790" cy="3597136"/>
          </a:xfrm>
          <a:solidFill>
            <a:schemeClr val="bg1">
              <a:alpha val="22000"/>
            </a:schemeClr>
          </a:solidFill>
          <a:ln w="38100">
            <a:solidFill>
              <a:srgbClr val="C00000"/>
            </a:solidFill>
          </a:ln>
          <a:effectLst>
            <a:outerShdw blurRad="63500" sx="102000" sy="102000" algn="ctr" rotWithShape="0">
              <a:prstClr val="black">
                <a:alpha val="40000"/>
              </a:prstClr>
            </a:outerShdw>
          </a:effectLst>
          <a:scene3d>
            <a:camera prst="orthographicFront"/>
            <a:lightRig rig="threePt" dir="t"/>
          </a:scene3d>
          <a:sp3d>
            <a:bevelT w="114300" prst="hardEdge"/>
          </a:sp3d>
        </p:spPr>
        <p:txBody>
          <a:bodyPr/>
          <a:lstStyle/>
          <a:p>
            <a:r>
              <a:rPr lang="en-US" altLang="en-US" sz="3600" b="1" dirty="0" smtClean="0"/>
              <a:t/>
            </a:r>
            <a:br>
              <a:rPr lang="en-US" altLang="en-US" sz="3600" b="1" dirty="0" smtClean="0"/>
            </a:br>
            <a:r>
              <a:rPr lang="en-US" altLang="en-US" sz="3600" dirty="0" smtClean="0">
                <a:solidFill>
                  <a:srgbClr val="FF0000"/>
                </a:solidFill>
              </a:rPr>
              <a:t/>
            </a:r>
            <a:br>
              <a:rPr lang="en-US" altLang="en-US" sz="3600" dirty="0" smtClean="0">
                <a:solidFill>
                  <a:srgbClr val="FF0000"/>
                </a:solidFill>
              </a:rPr>
            </a:br>
            <a:r>
              <a:rPr lang="en-US" altLang="en-US" sz="3600" dirty="0" smtClean="0">
                <a:solidFill>
                  <a:srgbClr val="FF0000"/>
                </a:solidFill>
              </a:rPr>
              <a:t/>
            </a:r>
            <a:br>
              <a:rPr lang="en-US" altLang="en-US" sz="3600" dirty="0" smtClean="0">
                <a:solidFill>
                  <a:srgbClr val="FF0000"/>
                </a:solidFill>
              </a:rPr>
            </a:br>
            <a:r>
              <a:rPr lang="en-US" altLang="en-US" sz="3600" b="1" dirty="0" smtClean="0">
                <a:effectLst>
                  <a:outerShdw blurRad="38100" dist="38100" dir="2700000" algn="tl">
                    <a:srgbClr val="000000">
                      <a:alpha val="43137"/>
                    </a:srgbClr>
                  </a:outerShdw>
                </a:effectLst>
              </a:rPr>
              <a:t>Remote Control Locomotive Operations</a:t>
            </a:r>
            <a:br>
              <a:rPr lang="en-US" altLang="en-US" sz="3600" b="1" dirty="0" smtClean="0">
                <a:effectLst>
                  <a:outerShdw blurRad="38100" dist="38100" dir="2700000" algn="tl">
                    <a:srgbClr val="000000">
                      <a:alpha val="43137"/>
                    </a:srgbClr>
                  </a:outerShdw>
                </a:effectLst>
              </a:rPr>
            </a:br>
            <a:r>
              <a:rPr lang="en-US" altLang="en-US" sz="3600" b="1" dirty="0" smtClean="0">
                <a:effectLst>
                  <a:outerShdw blurRad="38100" dist="38100" dir="2700000" algn="tl">
                    <a:srgbClr val="000000">
                      <a:alpha val="43137"/>
                    </a:srgbClr>
                  </a:outerShdw>
                </a:effectLst>
              </a:rPr>
              <a:t>Working Group</a:t>
            </a:r>
            <a:br>
              <a:rPr lang="en-US" altLang="en-US" sz="3600" b="1" dirty="0" smtClean="0">
                <a:effectLst>
                  <a:outerShdw blurRad="38100" dist="38100" dir="2700000" algn="tl">
                    <a:srgbClr val="000000">
                      <a:alpha val="43137"/>
                    </a:srgbClr>
                  </a:outerShdw>
                </a:effectLst>
              </a:rPr>
            </a:br>
            <a:r>
              <a:rPr lang="en-US" altLang="en-US" sz="100" b="1" dirty="0" smtClean="0">
                <a:solidFill>
                  <a:schemeClr val="bg1"/>
                </a:solidFill>
                <a:effectLst>
                  <a:outerShdw blurRad="38100" dist="38100" dir="2700000" algn="tl">
                    <a:srgbClr val="000000">
                      <a:alpha val="43137"/>
                    </a:srgbClr>
                  </a:outerShdw>
                </a:effectLst>
              </a:rPr>
              <a:t>.</a:t>
            </a:r>
            <a:r>
              <a:rPr lang="en-US" altLang="en-US" sz="3600" b="1" dirty="0">
                <a:effectLst>
                  <a:outerShdw blurRad="38100" dist="38100" dir="2700000" algn="tl">
                    <a:srgbClr val="000000">
                      <a:alpha val="43137"/>
                    </a:srgbClr>
                  </a:outerShdw>
                </a:effectLst>
              </a:rPr>
              <a:t/>
            </a:r>
            <a:br>
              <a:rPr lang="en-US" altLang="en-US" sz="3600" b="1" dirty="0">
                <a:effectLst>
                  <a:outerShdw blurRad="38100" dist="38100" dir="2700000" algn="tl">
                    <a:srgbClr val="000000">
                      <a:alpha val="43137"/>
                    </a:srgbClr>
                  </a:outerShdw>
                </a:effectLst>
              </a:rPr>
            </a:br>
            <a:r>
              <a:rPr lang="en-US" altLang="en-US" sz="2800" dirty="0" smtClean="0">
                <a:effectLst>
                  <a:outerShdw blurRad="38100" dist="38100" dir="2700000" algn="tl">
                    <a:srgbClr val="000000">
                      <a:alpha val="43137"/>
                    </a:srgbClr>
                  </a:outerShdw>
                </a:effectLst>
              </a:rPr>
              <a:t>56th </a:t>
            </a:r>
            <a:r>
              <a:rPr lang="en-US" altLang="en-US" sz="2800" dirty="0">
                <a:effectLst>
                  <a:outerShdw blurRad="38100" dist="38100" dir="2700000" algn="tl">
                    <a:srgbClr val="000000">
                      <a:alpha val="43137"/>
                    </a:srgbClr>
                  </a:outerShdw>
                </a:effectLst>
              </a:rPr>
              <a:t>Meeting of the </a:t>
            </a:r>
            <a:br>
              <a:rPr lang="en-US" altLang="en-US" sz="2800" dirty="0">
                <a:effectLst>
                  <a:outerShdw blurRad="38100" dist="38100" dir="2700000" algn="tl">
                    <a:srgbClr val="000000">
                      <a:alpha val="43137"/>
                    </a:srgbClr>
                  </a:outerShdw>
                </a:effectLst>
              </a:rPr>
            </a:br>
            <a:r>
              <a:rPr lang="en-US" altLang="en-US" sz="2800" dirty="0">
                <a:effectLst>
                  <a:outerShdw blurRad="38100" dist="38100" dir="2700000" algn="tl">
                    <a:srgbClr val="000000">
                      <a:alpha val="43137"/>
                    </a:srgbClr>
                  </a:outerShdw>
                </a:effectLst>
              </a:rPr>
              <a:t>Railroad Safety Advisory Committee</a:t>
            </a:r>
            <a:r>
              <a:rPr lang="en-US" altLang="en-US" sz="3000" dirty="0">
                <a:effectLst>
                  <a:outerShdw blurRad="38100" dist="38100" dir="2700000" algn="tl">
                    <a:srgbClr val="000000">
                      <a:alpha val="43137"/>
                    </a:srgbClr>
                  </a:outerShdw>
                </a:effectLst>
              </a:rPr>
              <a:t/>
            </a:r>
            <a:br>
              <a:rPr lang="en-US" altLang="en-US" sz="3000" dirty="0">
                <a:effectLst>
                  <a:outerShdw blurRad="38100" dist="38100" dir="2700000" algn="tl">
                    <a:srgbClr val="000000">
                      <a:alpha val="43137"/>
                    </a:srgbClr>
                  </a:outerShdw>
                </a:effectLst>
              </a:rPr>
            </a:br>
            <a:r>
              <a:rPr lang="en-US" altLang="en-US" sz="1800" b="1" dirty="0">
                <a:effectLst>
                  <a:outerShdw blurRad="38100" dist="38100" dir="2700000" algn="tl">
                    <a:srgbClr val="000000">
                      <a:alpha val="43137"/>
                    </a:srgbClr>
                  </a:outerShdw>
                </a:effectLst>
              </a:rPr>
              <a:t/>
            </a:r>
            <a:br>
              <a:rPr lang="en-US" altLang="en-US" sz="1800" b="1" dirty="0">
                <a:effectLst>
                  <a:outerShdw blurRad="38100" dist="38100" dir="2700000" algn="tl">
                    <a:srgbClr val="000000">
                      <a:alpha val="43137"/>
                    </a:srgbClr>
                  </a:outerShdw>
                </a:effectLst>
              </a:rPr>
            </a:br>
            <a:r>
              <a:rPr lang="en-US" altLang="en-US" sz="2000" b="1" dirty="0" smtClean="0">
                <a:effectLst>
                  <a:outerShdw blurRad="38100" dist="38100" dir="2700000" algn="tl">
                    <a:srgbClr val="000000">
                      <a:alpha val="43137"/>
                    </a:srgbClr>
                  </a:outerShdw>
                </a:effectLst>
              </a:rPr>
              <a:t>September 15, 2016</a:t>
            </a:r>
            <a:r>
              <a:rPr lang="en-US" altLang="en-US" sz="2000" b="1" dirty="0">
                <a:effectLst>
                  <a:outerShdw blurRad="38100" dist="38100" dir="2700000" algn="tl">
                    <a:srgbClr val="000000">
                      <a:alpha val="43137"/>
                    </a:srgbClr>
                  </a:outerShdw>
                </a:effectLst>
              </a:rPr>
              <a:t/>
            </a:r>
            <a:br>
              <a:rPr lang="en-US" altLang="en-US" sz="2000" b="1" dirty="0">
                <a:effectLst>
                  <a:outerShdw blurRad="38100" dist="38100" dir="2700000" algn="tl">
                    <a:srgbClr val="000000">
                      <a:alpha val="43137"/>
                    </a:srgbClr>
                  </a:outerShdw>
                </a:effectLst>
              </a:rPr>
            </a:br>
            <a:r>
              <a:rPr lang="en-US" altLang="en-US" sz="1800" b="1" dirty="0">
                <a:effectLst>
                  <a:outerShdw blurRad="38100" dist="38100" dir="2700000" algn="tl">
                    <a:srgbClr val="000000">
                      <a:alpha val="43137"/>
                    </a:srgbClr>
                  </a:outerShdw>
                </a:effectLst>
              </a:rPr>
              <a:t>Washington, DC</a:t>
            </a:r>
            <a:br>
              <a:rPr lang="en-US" altLang="en-US" sz="1800" b="1" dirty="0">
                <a:effectLst>
                  <a:outerShdw blurRad="38100" dist="38100" dir="2700000" algn="tl">
                    <a:srgbClr val="000000">
                      <a:alpha val="43137"/>
                    </a:srgbClr>
                  </a:outerShdw>
                </a:effectLst>
              </a:rPr>
            </a:br>
            <a:r>
              <a:rPr lang="en-US" altLang="en-US" dirty="0" smtClean="0">
                <a:effectLst>
                  <a:outerShdw blurRad="38100" dist="38100" dir="2700000" algn="tl">
                    <a:srgbClr val="000000">
                      <a:alpha val="43137"/>
                    </a:srgbClr>
                  </a:outerShdw>
                </a:effectLst>
              </a:rPr>
              <a:t/>
            </a:r>
            <a:br>
              <a:rPr lang="en-US" altLang="en-US" dirty="0" smtClean="0">
                <a:effectLst>
                  <a:outerShdw blurRad="38100" dist="38100" dir="2700000" algn="tl">
                    <a:srgbClr val="000000">
                      <a:alpha val="43137"/>
                    </a:srgbClr>
                  </a:outerShdw>
                </a:effectLst>
              </a:rPr>
            </a:br>
            <a:r>
              <a:rPr lang="en-US" altLang="en-US" dirty="0" smtClean="0"/>
              <a:t/>
            </a:r>
            <a:br>
              <a:rPr lang="en-US" altLang="en-US" dirty="0" smtClean="0"/>
            </a:br>
            <a:r>
              <a:rPr lang="en-US" altLang="en-US" sz="1100" dirty="0" smtClean="0">
                <a:latin typeface="Arial" charset="0"/>
                <a:cs typeface="Arial" charset="0"/>
              </a:rPr>
              <a:t/>
            </a:r>
            <a:br>
              <a:rPr lang="en-US" altLang="en-US" sz="1100" dirty="0" smtClean="0">
                <a:latin typeface="Arial" charset="0"/>
                <a:cs typeface="Arial" charset="0"/>
              </a:rPr>
            </a:br>
            <a:endParaRPr lang="en-US" altLang="en-US" sz="2000" dirty="0" smtClean="0">
              <a:latin typeface="Arial" charset="0"/>
              <a:cs typeface="Arial"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086" y="678971"/>
            <a:ext cx="2758997" cy="1711245"/>
          </a:xfrm>
          <a:prstGeom prst="roundRect">
            <a:avLst>
              <a:gd name="adj" fmla="val 8594"/>
            </a:avLst>
          </a:prstGeom>
          <a:solidFill>
            <a:srgbClr val="FFFFFF">
              <a:shade val="85000"/>
            </a:srgbClr>
          </a:solidFill>
          <a:ln>
            <a:solidFill>
              <a:schemeClr val="bg1">
                <a:lumMod val="85000"/>
              </a:schemeClr>
            </a:solidFill>
          </a:ln>
          <a:effectLst>
            <a:reflection blurRad="12700" stA="38000" endPos="28000" dist="5000" dir="5400000" sy="-100000" algn="bl" rotWithShape="0"/>
          </a:effectLst>
          <a:scene3d>
            <a:camera prst="orthographicFront"/>
            <a:lightRig rig="threePt" dir="t"/>
          </a:scene3d>
          <a:sp3d>
            <a:bevelT prst="relaxedInset"/>
          </a:sp3d>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98083" y="678971"/>
            <a:ext cx="3184447" cy="1711245"/>
          </a:xfrm>
          <a:prstGeom prst="roundRect">
            <a:avLst>
              <a:gd name="adj" fmla="val 8594"/>
            </a:avLst>
          </a:prstGeom>
          <a:solidFill>
            <a:srgbClr val="FFFFFF">
              <a:shade val="85000"/>
            </a:srgbClr>
          </a:solidFill>
          <a:ln>
            <a:solidFill>
              <a:schemeClr val="bg1">
                <a:lumMod val="85000"/>
              </a:schemeClr>
            </a:solidFill>
          </a:ln>
          <a:effectLst>
            <a:reflection blurRad="12700" stA="38000" endPos="28000" dist="5000" dir="5400000" sy="-100000" algn="bl" rotWithShape="0"/>
          </a:effectLst>
          <a:scene3d>
            <a:camera prst="orthographicFront"/>
            <a:lightRig rig="threePt" dir="t"/>
          </a:scene3d>
          <a:sp3d>
            <a:bevelT prst="relaxedInset"/>
          </a:sp3d>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82530" y="678972"/>
            <a:ext cx="2656558" cy="1729476"/>
          </a:xfrm>
          <a:prstGeom prst="roundRect">
            <a:avLst>
              <a:gd name="adj" fmla="val 8594"/>
            </a:avLst>
          </a:prstGeom>
          <a:solidFill>
            <a:srgbClr val="FFFFFF">
              <a:shade val="85000"/>
            </a:srgbClr>
          </a:solidFill>
          <a:ln w="3175">
            <a:solidFill>
              <a:schemeClr val="bg1">
                <a:lumMod val="85000"/>
              </a:schemeClr>
            </a:solidFill>
          </a:ln>
          <a:effectLst>
            <a:reflection blurRad="12700" stA="38000" endPos="28000" dist="5000" dir="5400000" sy="-100000" algn="bl" rotWithShape="0"/>
          </a:effectLst>
          <a:scene3d>
            <a:camera prst="orthographicFront"/>
            <a:lightRig rig="threePt" dir="t"/>
          </a:scene3d>
          <a:sp3d>
            <a:bevelT prst="relaxedInset"/>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4294967295"/>
          </p:nvPr>
        </p:nvSpPr>
        <p:spPr>
          <a:xfrm>
            <a:off x="457200" y="1219200"/>
            <a:ext cx="8229600" cy="4876800"/>
          </a:xfrm>
        </p:spPr>
        <p:txBody>
          <a:bodyPr/>
          <a:lstStyle/>
          <a:p>
            <a:pPr marL="0" indent="0" algn="ctr">
              <a:lnSpc>
                <a:spcPct val="80000"/>
              </a:lnSpc>
              <a:buFont typeface="Arial" charset="0"/>
              <a:buNone/>
              <a:defRPr/>
            </a:pPr>
            <a:endParaRPr lang="en-US" altLang="en-US" sz="2500" u="sng" dirty="0" smtClean="0"/>
          </a:p>
          <a:p>
            <a:pPr marL="0" indent="0" algn="ctr">
              <a:lnSpc>
                <a:spcPct val="80000"/>
              </a:lnSpc>
              <a:buFont typeface="Arial" charset="0"/>
              <a:buNone/>
              <a:defRPr/>
            </a:pPr>
            <a:endParaRPr lang="en-US" altLang="en-US" sz="2500" u="sng" dirty="0"/>
          </a:p>
          <a:p>
            <a:pPr marL="0" indent="0">
              <a:lnSpc>
                <a:spcPct val="80000"/>
              </a:lnSpc>
              <a:buFont typeface="Arial" charset="0"/>
              <a:buNone/>
              <a:defRPr/>
            </a:pPr>
            <a:endParaRPr lang="en-US" altLang="en-US" sz="2600" dirty="0"/>
          </a:p>
          <a:p>
            <a:pPr>
              <a:lnSpc>
                <a:spcPct val="80000"/>
              </a:lnSpc>
              <a:buFont typeface="Wingdings" pitchFamily="2" charset="2"/>
              <a:buChar char="Ø"/>
              <a:defRPr/>
            </a:pPr>
            <a:endParaRPr lang="en-US" altLang="en-US" sz="2600" dirty="0"/>
          </a:p>
          <a:p>
            <a:pPr>
              <a:lnSpc>
                <a:spcPct val="80000"/>
              </a:lnSpc>
              <a:buFont typeface="Wingdings" pitchFamily="2" charset="2"/>
              <a:buChar char="Ø"/>
              <a:defRPr/>
            </a:pPr>
            <a:endParaRPr lang="en-US" altLang="en-US" sz="2600" dirty="0" smtClean="0"/>
          </a:p>
          <a:p>
            <a:pPr marL="0" indent="0">
              <a:lnSpc>
                <a:spcPct val="80000"/>
              </a:lnSpc>
              <a:defRPr/>
            </a:pPr>
            <a:endParaRPr lang="en-US" altLang="en-US" sz="2500" dirty="0" smtClean="0"/>
          </a:p>
          <a:p>
            <a:pPr marL="0" indent="0">
              <a:lnSpc>
                <a:spcPct val="80000"/>
              </a:lnSpc>
              <a:defRPr/>
            </a:pPr>
            <a:endParaRPr lang="en-US" altLang="en-US" sz="2500" dirty="0" smtClean="0"/>
          </a:p>
          <a:p>
            <a:pPr marL="0" indent="0">
              <a:lnSpc>
                <a:spcPct val="80000"/>
              </a:lnSpc>
              <a:defRPr/>
            </a:pPr>
            <a:endParaRPr lang="en-US" altLang="en-US" sz="2500" dirty="0" smtClean="0"/>
          </a:p>
          <a:p>
            <a:pPr marL="0" indent="0" eaLnBrk="1" hangingPunct="1">
              <a:lnSpc>
                <a:spcPct val="80000"/>
              </a:lnSpc>
              <a:buFont typeface="Arial" charset="0"/>
              <a:buNone/>
              <a:defRPr/>
            </a:pPr>
            <a:endParaRPr lang="en-US" altLang="en-US" sz="2500" dirty="0" smtClean="0"/>
          </a:p>
        </p:txBody>
      </p:sp>
      <p:sp>
        <p:nvSpPr>
          <p:cNvPr id="24579" name="Slide Number Placeholder 1"/>
          <p:cNvSpPr txBox="1">
            <a:spLocks noGrp="1" noChangeArrowheads="1"/>
          </p:cNvSpPr>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eaLnBrk="1" hangingPunct="1">
              <a:spcBef>
                <a:spcPct val="0"/>
              </a:spcBef>
              <a:buFontTx/>
              <a:buNone/>
            </a:pPr>
            <a:fld id="{D0A328CE-FFDC-4E5E-8856-B42208AC78E8}" type="slidenum">
              <a:rPr lang="en-US" altLang="en-US" sz="1200">
                <a:latin typeface="Arial" charset="0"/>
              </a:rPr>
              <a:pPr algn="r" eaLnBrk="1" hangingPunct="1">
                <a:spcBef>
                  <a:spcPct val="0"/>
                </a:spcBef>
                <a:buFontTx/>
                <a:buNone/>
              </a:pPr>
              <a:t>2</a:t>
            </a:fld>
            <a:endParaRPr lang="en-US" altLang="en-US" sz="1200">
              <a:latin typeface="Arial" charset="0"/>
            </a:endParaRPr>
          </a:p>
        </p:txBody>
      </p:sp>
      <p:graphicFrame>
        <p:nvGraphicFramePr>
          <p:cNvPr id="2" name="Diagram 1"/>
          <p:cNvGraphicFramePr/>
          <p:nvPr>
            <p:extLst>
              <p:ext uri="{D42A27DB-BD31-4B8C-83A1-F6EECF244321}">
                <p14:modId xmlns:p14="http://schemas.microsoft.com/office/powerpoint/2010/main" val="2962331144"/>
              </p:ext>
            </p:extLst>
          </p:nvPr>
        </p:nvGraphicFramePr>
        <p:xfrm>
          <a:off x="990694" y="1981238"/>
          <a:ext cx="7391206" cy="3809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p:cNvSpPr txBox="1">
            <a:spLocks/>
          </p:cNvSpPr>
          <p:nvPr/>
        </p:nvSpPr>
        <p:spPr bwMode="auto">
          <a:xfrm>
            <a:off x="619924" y="173216"/>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lvl="0" eaLnBrk="1" fontAlgn="auto" hangingPunct="1">
              <a:spcBef>
                <a:spcPts val="0"/>
              </a:spcBef>
              <a:spcAft>
                <a:spcPts val="0"/>
              </a:spcAft>
            </a:pPr>
            <a:r>
              <a:rPr lang="en-US" altLang="en-US" sz="4000" b="1" dirty="0">
                <a:solidFill>
                  <a:prstClr val="black"/>
                </a:solidFill>
                <a:effectLst>
                  <a:outerShdw blurRad="38100" dist="38100" dir="2700000" algn="tl">
                    <a:srgbClr val="000000">
                      <a:alpha val="43137"/>
                    </a:srgbClr>
                  </a:outerShdw>
                </a:effectLst>
                <a:cs typeface="Arial" charset="0"/>
              </a:rPr>
              <a:t>Remote Control Locomotive Operations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lide Number Placeholder 1"/>
          <p:cNvSpPr txBox="1">
            <a:spLocks noGrp="1" noChangeArrowheads="1"/>
          </p:cNvSpPr>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eaLnBrk="1" hangingPunct="1">
              <a:spcBef>
                <a:spcPct val="0"/>
              </a:spcBef>
              <a:buFontTx/>
              <a:buNone/>
            </a:pPr>
            <a:fld id="{B7436850-19E3-4D66-9A27-DDFEC602EE92}" type="slidenum">
              <a:rPr lang="en-US" altLang="en-US" sz="1200">
                <a:latin typeface="Arial" charset="0"/>
              </a:rPr>
              <a:pPr algn="r" eaLnBrk="1" hangingPunct="1">
                <a:spcBef>
                  <a:spcPct val="0"/>
                </a:spcBef>
                <a:buFontTx/>
                <a:buNone/>
              </a:pPr>
              <a:t>3</a:t>
            </a:fld>
            <a:endParaRPr lang="en-US" altLang="en-US" sz="1200">
              <a:latin typeface="Arial" charset="0"/>
            </a:endParaRPr>
          </a:p>
        </p:txBody>
      </p:sp>
      <p:sp>
        <p:nvSpPr>
          <p:cNvPr id="5" name="Title 1"/>
          <p:cNvSpPr txBox="1">
            <a:spLocks/>
          </p:cNvSpPr>
          <p:nvPr/>
        </p:nvSpPr>
        <p:spPr bwMode="auto">
          <a:xfrm>
            <a:off x="632424" y="228684"/>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lvl="0" eaLnBrk="1" fontAlgn="auto" hangingPunct="1">
              <a:spcBef>
                <a:spcPts val="0"/>
              </a:spcBef>
              <a:spcAft>
                <a:spcPts val="0"/>
              </a:spcAft>
            </a:pPr>
            <a:r>
              <a:rPr lang="en-US" altLang="en-US" sz="4000" b="1" dirty="0">
                <a:solidFill>
                  <a:prstClr val="black"/>
                </a:solidFill>
                <a:effectLst>
                  <a:outerShdw blurRad="38100" dist="38100" dir="2700000" algn="tl">
                    <a:srgbClr val="000000">
                      <a:alpha val="43137"/>
                    </a:srgbClr>
                  </a:outerShdw>
                </a:effectLst>
                <a:cs typeface="Arial" charset="0"/>
              </a:rPr>
              <a:t>Remote Control Locomotive Operations</a:t>
            </a:r>
          </a:p>
        </p:txBody>
      </p:sp>
      <p:sp>
        <p:nvSpPr>
          <p:cNvPr id="4" name="TextBox 3"/>
          <p:cNvSpPr txBox="1"/>
          <p:nvPr/>
        </p:nvSpPr>
        <p:spPr>
          <a:xfrm>
            <a:off x="726450" y="1793216"/>
            <a:ext cx="6095840" cy="3970318"/>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mn-lt"/>
              </a:rPr>
              <a:t>Review 49 CFR </a:t>
            </a:r>
            <a:r>
              <a:rPr lang="en-US" sz="2800" dirty="0" smtClean="0">
                <a:latin typeface="+mn-lt"/>
              </a:rPr>
              <a:t> Parts </a:t>
            </a:r>
            <a:r>
              <a:rPr lang="en-US" sz="2800" dirty="0">
                <a:latin typeface="+mn-lt"/>
              </a:rPr>
              <a:t>217, 218, 229, 240, 242, and </a:t>
            </a:r>
            <a:r>
              <a:rPr lang="en-US" sz="2800" dirty="0" smtClean="0">
                <a:latin typeface="+mn-lt"/>
              </a:rPr>
              <a:t>243</a:t>
            </a:r>
          </a:p>
          <a:p>
            <a:endParaRPr lang="en-US" sz="2800" dirty="0">
              <a:latin typeface="+mn-lt"/>
            </a:endParaRPr>
          </a:p>
          <a:p>
            <a:r>
              <a:rPr lang="en-US" sz="2800" dirty="0" smtClean="0">
                <a:latin typeface="+mn-lt"/>
              </a:rPr>
              <a:t> </a:t>
            </a:r>
            <a:endParaRPr lang="en-US" sz="2800" dirty="0">
              <a:latin typeface="+mn-lt"/>
            </a:endParaRPr>
          </a:p>
          <a:p>
            <a:pPr marL="457200" indent="-457200">
              <a:buFont typeface="Arial" panose="020B0604020202020204" pitchFamily="34" charset="0"/>
              <a:buChar char="•"/>
            </a:pPr>
            <a:r>
              <a:rPr lang="en-US" sz="2800" dirty="0">
                <a:latin typeface="+mn-lt"/>
              </a:rPr>
              <a:t>Review </a:t>
            </a:r>
            <a:r>
              <a:rPr lang="en-US" sz="2800" dirty="0" smtClean="0">
                <a:latin typeface="+mn-lt"/>
              </a:rPr>
              <a:t>Industry and/or </a:t>
            </a:r>
            <a:r>
              <a:rPr lang="en-US" sz="2800" dirty="0">
                <a:latin typeface="+mn-lt"/>
              </a:rPr>
              <a:t>FRA studies or </a:t>
            </a:r>
            <a:r>
              <a:rPr lang="en-US" sz="2800" dirty="0" smtClean="0">
                <a:latin typeface="+mn-lt"/>
              </a:rPr>
              <a:t>reports</a:t>
            </a:r>
          </a:p>
          <a:p>
            <a:endParaRPr lang="en-US" sz="2800" dirty="0">
              <a:latin typeface="+mn-lt"/>
            </a:endParaRPr>
          </a:p>
          <a:p>
            <a:endParaRPr lang="en-US" sz="2800" dirty="0">
              <a:latin typeface="+mn-lt"/>
            </a:endParaRPr>
          </a:p>
          <a:p>
            <a:pPr marL="457200" indent="-457200">
              <a:buFont typeface="Arial" panose="020B0604020202020204" pitchFamily="34" charset="0"/>
              <a:buChar char="•"/>
            </a:pPr>
            <a:r>
              <a:rPr lang="en-US" sz="2800" dirty="0">
                <a:latin typeface="+mn-lt"/>
              </a:rPr>
              <a:t>Address other RCL issues</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8154" y="4343375"/>
            <a:ext cx="2170701" cy="2190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685901" y="2692831"/>
            <a:ext cx="3045009" cy="202092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graphicFrame>
        <p:nvGraphicFramePr>
          <p:cNvPr id="2" name="Diagram 1"/>
          <p:cNvGraphicFramePr/>
          <p:nvPr>
            <p:extLst>
              <p:ext uri="{D42A27DB-BD31-4B8C-83A1-F6EECF244321}">
                <p14:modId xmlns:p14="http://schemas.microsoft.com/office/powerpoint/2010/main" val="1429589501"/>
              </p:ext>
            </p:extLst>
          </p:nvPr>
        </p:nvGraphicFramePr>
        <p:xfrm>
          <a:off x="304912" y="152486"/>
          <a:ext cx="8610374" cy="106677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6628" name="Slide Number Placeholder 1"/>
          <p:cNvSpPr txBox="1">
            <a:spLocks noGrp="1" noChangeArrowheads="1"/>
          </p:cNvSpPr>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eaLnBrk="1" hangingPunct="1">
              <a:spcBef>
                <a:spcPct val="0"/>
              </a:spcBef>
              <a:buFontTx/>
              <a:buNone/>
            </a:pPr>
            <a:fld id="{5346ABB4-51FE-4550-B55C-7977FC8497D6}" type="slidenum">
              <a:rPr lang="en-US" altLang="en-US" sz="1200">
                <a:latin typeface="Arial" charset="0"/>
              </a:rPr>
              <a:pPr algn="r" eaLnBrk="1" hangingPunct="1">
                <a:spcBef>
                  <a:spcPct val="0"/>
                </a:spcBef>
                <a:buFontTx/>
                <a:buNone/>
              </a:pPr>
              <a:t>4</a:t>
            </a:fld>
            <a:endParaRPr lang="en-US" altLang="en-US" sz="1200">
              <a:latin typeface="Arial" charset="0"/>
            </a:endParaRPr>
          </a:p>
        </p:txBody>
      </p:sp>
      <p:sp>
        <p:nvSpPr>
          <p:cNvPr id="8" name="Title 1"/>
          <p:cNvSpPr txBox="1">
            <a:spLocks/>
          </p:cNvSpPr>
          <p:nvPr/>
        </p:nvSpPr>
        <p:spPr bwMode="auto">
          <a:xfrm>
            <a:off x="342413" y="403712"/>
            <a:ext cx="8115685"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lvl="0" eaLnBrk="1" fontAlgn="auto" hangingPunct="1">
              <a:spcBef>
                <a:spcPts val="0"/>
              </a:spcBef>
              <a:spcAft>
                <a:spcPts val="0"/>
              </a:spcAft>
            </a:pPr>
            <a:r>
              <a:rPr lang="en-US" altLang="en-US" sz="2400" b="1" dirty="0">
                <a:solidFill>
                  <a:prstClr val="black"/>
                </a:solidFill>
                <a:effectLst>
                  <a:outerShdw blurRad="38100" dist="38100" dir="2700000" algn="tl">
                    <a:srgbClr val="000000">
                      <a:alpha val="43137"/>
                    </a:srgbClr>
                  </a:outerShdw>
                </a:effectLst>
                <a:cs typeface="Arial" charset="0"/>
              </a:rPr>
              <a:t>RCL RSAC WG held their </a:t>
            </a:r>
            <a:r>
              <a:rPr lang="en-US" altLang="en-US" sz="2400" b="1" dirty="0" smtClean="0">
                <a:solidFill>
                  <a:prstClr val="black"/>
                </a:solidFill>
                <a:effectLst>
                  <a:outerShdw blurRad="38100" dist="38100" dir="2700000" algn="tl">
                    <a:srgbClr val="000000">
                      <a:alpha val="43137"/>
                    </a:srgbClr>
                  </a:outerShdw>
                </a:effectLst>
                <a:cs typeface="Arial" charset="0"/>
              </a:rPr>
              <a:t>fourth meeting </a:t>
            </a:r>
            <a:r>
              <a:rPr lang="en-US" altLang="en-US" sz="2400" b="1" dirty="0">
                <a:solidFill>
                  <a:prstClr val="black"/>
                </a:solidFill>
                <a:effectLst>
                  <a:outerShdw blurRad="38100" dist="38100" dir="2700000" algn="tl">
                    <a:srgbClr val="000000">
                      <a:alpha val="43137"/>
                    </a:srgbClr>
                  </a:outerShdw>
                </a:effectLst>
                <a:cs typeface="Arial" charset="0"/>
              </a:rPr>
              <a:t/>
            </a:r>
            <a:br>
              <a:rPr lang="en-US" altLang="en-US" sz="2400" b="1" dirty="0">
                <a:solidFill>
                  <a:prstClr val="black"/>
                </a:solidFill>
                <a:effectLst>
                  <a:outerShdw blurRad="38100" dist="38100" dir="2700000" algn="tl">
                    <a:srgbClr val="000000">
                      <a:alpha val="43137"/>
                    </a:srgbClr>
                  </a:outerShdw>
                </a:effectLst>
                <a:cs typeface="Arial" charset="0"/>
              </a:rPr>
            </a:br>
            <a:r>
              <a:rPr lang="en-US" altLang="en-US" sz="2400" b="1" dirty="0">
                <a:solidFill>
                  <a:prstClr val="black"/>
                </a:solidFill>
                <a:effectLst>
                  <a:outerShdw blurRad="38100" dist="38100" dir="2700000" algn="tl">
                    <a:srgbClr val="000000">
                      <a:alpha val="43137"/>
                    </a:srgbClr>
                  </a:outerShdw>
                </a:effectLst>
                <a:cs typeface="Arial" charset="0"/>
              </a:rPr>
              <a:t>on </a:t>
            </a:r>
            <a:r>
              <a:rPr lang="en-US" altLang="en-US" sz="2400" b="1" dirty="0" smtClean="0">
                <a:solidFill>
                  <a:prstClr val="black"/>
                </a:solidFill>
                <a:effectLst>
                  <a:outerShdw blurRad="38100" dist="38100" dir="2700000" algn="tl">
                    <a:srgbClr val="000000">
                      <a:alpha val="43137"/>
                    </a:srgbClr>
                  </a:outerShdw>
                </a:effectLst>
                <a:cs typeface="Arial" charset="0"/>
              </a:rPr>
              <a:t>May 23-24, 2016</a:t>
            </a:r>
            <a:endParaRPr lang="en-US" altLang="en-US" sz="2400" b="1" dirty="0">
              <a:solidFill>
                <a:prstClr val="black"/>
              </a:solidFill>
              <a:effectLst>
                <a:outerShdw blurRad="38100" dist="38100" dir="2700000" algn="tl">
                  <a:srgbClr val="000000">
                    <a:alpha val="43137"/>
                  </a:srgbClr>
                </a:outerShdw>
              </a:effectLst>
              <a:cs typeface="Arial" charset="0"/>
            </a:endParaRPr>
          </a:p>
        </p:txBody>
      </p:sp>
      <p:sp>
        <p:nvSpPr>
          <p:cNvPr id="3" name="Rectangle 2"/>
          <p:cNvSpPr/>
          <p:nvPr/>
        </p:nvSpPr>
        <p:spPr>
          <a:xfrm>
            <a:off x="4191010" y="2133634"/>
            <a:ext cx="4572000" cy="2862322"/>
          </a:xfrm>
          <a:prstGeom prst="rect">
            <a:avLst/>
          </a:prstGeom>
        </p:spPr>
        <p:txBody>
          <a:bodyPr>
            <a:spAutoFit/>
          </a:bodyPr>
          <a:lstStyle/>
          <a:p>
            <a:pPr marL="285750" indent="-285750">
              <a:buFont typeface="Arial" panose="020B0604020202020204" pitchFamily="34" charset="0"/>
              <a:buChar char="•"/>
            </a:pPr>
            <a:r>
              <a:rPr lang="en-US" dirty="0">
                <a:latin typeface="+mn-lt"/>
              </a:rPr>
              <a:t>Remote Control </a:t>
            </a:r>
            <a:r>
              <a:rPr lang="en-US" dirty="0" smtClean="0">
                <a:latin typeface="+mn-lt"/>
              </a:rPr>
              <a:t>Zones</a:t>
            </a:r>
          </a:p>
          <a:p>
            <a:endParaRPr lang="en-US" dirty="0">
              <a:latin typeface="+mn-lt"/>
            </a:endParaRPr>
          </a:p>
          <a:p>
            <a:pPr marL="285750" indent="-285750">
              <a:buFont typeface="Arial" panose="020B0604020202020204" pitchFamily="34" charset="0"/>
              <a:buChar char="•"/>
            </a:pPr>
            <a:r>
              <a:rPr lang="en-US" dirty="0">
                <a:latin typeface="+mn-lt"/>
              </a:rPr>
              <a:t>Remote Control Pullback Protection </a:t>
            </a:r>
            <a:r>
              <a:rPr lang="en-US" dirty="0" smtClean="0">
                <a:latin typeface="+mn-lt"/>
              </a:rPr>
              <a:t>Systems</a:t>
            </a:r>
          </a:p>
          <a:p>
            <a:endParaRPr lang="en-US" dirty="0">
              <a:latin typeface="+mn-lt"/>
            </a:endParaRPr>
          </a:p>
          <a:p>
            <a:pPr marL="285750" indent="-285750">
              <a:buFont typeface="Arial" panose="020B0604020202020204" pitchFamily="34" charset="0"/>
              <a:buChar char="•"/>
            </a:pPr>
            <a:r>
              <a:rPr lang="en-US" dirty="0">
                <a:latin typeface="+mn-lt"/>
              </a:rPr>
              <a:t>RCL Main Track Operations </a:t>
            </a:r>
            <a:endParaRPr lang="en-US" dirty="0" smtClean="0">
              <a:latin typeface="+mn-lt"/>
            </a:endParaRPr>
          </a:p>
          <a:p>
            <a:endParaRPr lang="en-US" dirty="0">
              <a:latin typeface="+mn-lt"/>
            </a:endParaRPr>
          </a:p>
          <a:p>
            <a:pPr marL="285750" indent="-285750">
              <a:buFont typeface="Arial" panose="020B0604020202020204" pitchFamily="34" charset="0"/>
              <a:buChar char="•"/>
            </a:pPr>
            <a:r>
              <a:rPr lang="en-US" dirty="0">
                <a:latin typeface="+mn-lt"/>
              </a:rPr>
              <a:t>Reporting requirements on certain RCL </a:t>
            </a:r>
            <a:r>
              <a:rPr lang="en-US" dirty="0" smtClean="0">
                <a:latin typeface="+mn-lt"/>
              </a:rPr>
              <a:t>data</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smtClean="0">
                <a:latin typeface="+mn-lt"/>
              </a:rPr>
              <a:t>Regulations </a:t>
            </a:r>
            <a:endParaRPr lang="en-US" dirty="0">
              <a:latin typeface="+mn-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a:xfrm>
            <a:off x="3577960" y="1981238"/>
            <a:ext cx="4952871" cy="533385"/>
          </a:xfrm>
        </p:spPr>
        <p:txBody>
          <a:bodyPr/>
          <a:lstStyle/>
          <a:p>
            <a:pPr>
              <a:spcBef>
                <a:spcPts val="0"/>
              </a:spcBef>
            </a:pPr>
            <a:r>
              <a:rPr lang="en-US" altLang="en-US" sz="2400" dirty="0" smtClean="0"/>
              <a:t>FRA </a:t>
            </a:r>
            <a:r>
              <a:rPr lang="en-US" altLang="en-US" sz="2400" dirty="0"/>
              <a:t>will research RCL data from SOFA and FRA’s Safety </a:t>
            </a:r>
            <a:r>
              <a:rPr lang="en-US" altLang="en-US" sz="2400" dirty="0" smtClean="0"/>
              <a:t>Site.</a:t>
            </a:r>
          </a:p>
          <a:p>
            <a:pPr marL="0" indent="0">
              <a:spcBef>
                <a:spcPts val="0"/>
              </a:spcBef>
              <a:buNone/>
            </a:pPr>
            <a:endParaRPr lang="en-US" altLang="en-US" sz="2400" dirty="0" smtClean="0"/>
          </a:p>
          <a:p>
            <a:pPr>
              <a:spcBef>
                <a:spcPts val="0"/>
              </a:spcBef>
            </a:pPr>
            <a:r>
              <a:rPr lang="en-US" altLang="en-US" sz="2400" dirty="0" smtClean="0"/>
              <a:t>WG to discuss </a:t>
            </a:r>
            <a:r>
              <a:rPr lang="en-US" altLang="en-US" sz="2400" dirty="0"/>
              <a:t>40 hours OJT</a:t>
            </a:r>
            <a:r>
              <a:rPr lang="en-US" altLang="en-US" sz="2400" dirty="0" smtClean="0"/>
              <a:t>.</a:t>
            </a:r>
          </a:p>
          <a:p>
            <a:pPr marL="0" indent="0">
              <a:spcBef>
                <a:spcPts val="0"/>
              </a:spcBef>
              <a:buNone/>
            </a:pPr>
            <a:endParaRPr lang="en-US" altLang="en-US" sz="2400" dirty="0" smtClean="0"/>
          </a:p>
          <a:p>
            <a:pPr>
              <a:spcBef>
                <a:spcPts val="0"/>
              </a:spcBef>
            </a:pPr>
            <a:r>
              <a:rPr lang="en-US" altLang="en-US" sz="2400" dirty="0"/>
              <a:t>S</a:t>
            </a:r>
            <a:r>
              <a:rPr lang="en-US" altLang="en-US" sz="2400" dirty="0" smtClean="0"/>
              <a:t>eparate </a:t>
            </a:r>
            <a:r>
              <a:rPr lang="en-US" altLang="en-US" sz="2400" dirty="0"/>
              <a:t>regulation for </a:t>
            </a:r>
            <a:r>
              <a:rPr lang="en-US" altLang="en-US" sz="2400" dirty="0" smtClean="0"/>
              <a:t>RCL. </a:t>
            </a:r>
          </a:p>
          <a:p>
            <a:pPr marL="0" indent="0">
              <a:spcBef>
                <a:spcPts val="0"/>
              </a:spcBef>
              <a:buNone/>
            </a:pPr>
            <a:endParaRPr lang="en-US" altLang="en-US" sz="2400" dirty="0" smtClean="0"/>
          </a:p>
          <a:p>
            <a:pPr>
              <a:spcBef>
                <a:spcPts val="0"/>
              </a:spcBef>
            </a:pPr>
            <a:r>
              <a:rPr lang="en-US" altLang="en-US" sz="2400" dirty="0" smtClean="0"/>
              <a:t>AAR </a:t>
            </a:r>
            <a:r>
              <a:rPr lang="en-US" altLang="en-US" sz="2400" dirty="0"/>
              <a:t>to present on qualification and requalification of </a:t>
            </a:r>
            <a:r>
              <a:rPr lang="en-US" altLang="en-US" sz="2400" dirty="0" smtClean="0"/>
              <a:t>RCO’s.</a:t>
            </a:r>
          </a:p>
          <a:p>
            <a:pPr marL="0" indent="0">
              <a:spcBef>
                <a:spcPts val="0"/>
              </a:spcBef>
              <a:buNone/>
            </a:pPr>
            <a:endParaRPr lang="en-US" altLang="en-US" sz="1600" dirty="0" smtClean="0"/>
          </a:p>
          <a:p>
            <a:pPr>
              <a:spcBef>
                <a:spcPts val="0"/>
              </a:spcBef>
            </a:pPr>
            <a:endParaRPr lang="en-US" altLang="en-US" sz="1600" dirty="0" smtClean="0"/>
          </a:p>
          <a:p>
            <a:pPr marL="0" indent="0">
              <a:buFont typeface="Arial" charset="0"/>
              <a:buNone/>
            </a:pPr>
            <a:r>
              <a:rPr lang="en-US" altLang="en-US" dirty="0" smtClean="0"/>
              <a:t>		</a:t>
            </a:r>
          </a:p>
          <a:p>
            <a:pPr marL="0" indent="0">
              <a:buFont typeface="Arial" charset="0"/>
              <a:buNone/>
            </a:pPr>
            <a:r>
              <a:rPr lang="en-US" altLang="en-US" dirty="0" smtClean="0"/>
              <a:t>		</a:t>
            </a:r>
          </a:p>
          <a:p>
            <a:pPr marL="0" indent="0">
              <a:buFont typeface="Arial" charset="0"/>
              <a:buNone/>
            </a:pPr>
            <a:r>
              <a:rPr lang="en-US" altLang="en-US" dirty="0" smtClean="0"/>
              <a:t>		</a:t>
            </a:r>
            <a:r>
              <a:rPr lang="en-US" altLang="en-US" sz="2400" dirty="0" smtClean="0"/>
              <a:t>	</a:t>
            </a:r>
            <a:endParaRPr lang="en-US" altLang="en-US" sz="2400" b="1" dirty="0" smtClean="0"/>
          </a:p>
        </p:txBody>
      </p:sp>
      <p:sp>
        <p:nvSpPr>
          <p:cNvPr id="9" name="Title 1"/>
          <p:cNvSpPr txBox="1">
            <a:spLocks/>
          </p:cNvSpPr>
          <p:nvPr/>
        </p:nvSpPr>
        <p:spPr bwMode="auto">
          <a:xfrm>
            <a:off x="581010" y="304882"/>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lvl="0" eaLnBrk="1" fontAlgn="auto" hangingPunct="1">
              <a:spcBef>
                <a:spcPts val="0"/>
              </a:spcBef>
              <a:spcAft>
                <a:spcPts val="0"/>
              </a:spcAft>
            </a:pPr>
            <a:r>
              <a:rPr lang="en-US" altLang="en-US" sz="4000" b="1" dirty="0">
                <a:solidFill>
                  <a:prstClr val="black"/>
                </a:solidFill>
                <a:effectLst>
                  <a:outerShdw blurRad="38100" dist="38100" dir="2700000" algn="tl">
                    <a:srgbClr val="000000">
                      <a:alpha val="43137"/>
                    </a:srgbClr>
                  </a:outerShdw>
                </a:effectLst>
                <a:cs typeface="Arial" charset="0"/>
              </a:rPr>
              <a:t>Remote Control Locomotive Operations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459" y="3206770"/>
            <a:ext cx="2139950" cy="1079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a:xfrm>
            <a:off x="608727" y="1676446"/>
            <a:ext cx="5562455" cy="533385"/>
          </a:xfrm>
        </p:spPr>
        <p:txBody>
          <a:bodyPr/>
          <a:lstStyle/>
          <a:p>
            <a:pPr marL="0" indent="0">
              <a:spcBef>
                <a:spcPts val="0"/>
              </a:spcBef>
              <a:buNone/>
            </a:pPr>
            <a:endParaRPr lang="en-US" altLang="en-US" sz="1600" dirty="0" smtClean="0"/>
          </a:p>
          <a:p>
            <a:pPr>
              <a:spcBef>
                <a:spcPts val="0"/>
              </a:spcBef>
            </a:pPr>
            <a:r>
              <a:rPr lang="en-US" altLang="en-US" sz="2000" dirty="0"/>
              <a:t>GPS equipped </a:t>
            </a:r>
            <a:r>
              <a:rPr lang="en-US" altLang="en-US" sz="2000" dirty="0" smtClean="0"/>
              <a:t>OCU’s.</a:t>
            </a:r>
          </a:p>
          <a:p>
            <a:pPr marL="0" indent="0">
              <a:spcBef>
                <a:spcPts val="0"/>
              </a:spcBef>
              <a:buNone/>
            </a:pPr>
            <a:endParaRPr lang="en-US" altLang="en-US" sz="2000" dirty="0"/>
          </a:p>
          <a:p>
            <a:pPr>
              <a:spcBef>
                <a:spcPts val="0"/>
              </a:spcBef>
            </a:pPr>
            <a:r>
              <a:rPr lang="en-US" altLang="en-US" sz="2000" dirty="0" smtClean="0"/>
              <a:t>Railroads </a:t>
            </a:r>
            <a:r>
              <a:rPr lang="en-US" altLang="en-US" sz="2000" dirty="0"/>
              <a:t>to present on maintenance of RCL </a:t>
            </a:r>
            <a:r>
              <a:rPr lang="en-US" altLang="en-US" sz="2000" dirty="0" smtClean="0"/>
              <a:t>equipment. </a:t>
            </a:r>
          </a:p>
          <a:p>
            <a:pPr marL="0" indent="0">
              <a:spcBef>
                <a:spcPts val="0"/>
              </a:spcBef>
              <a:buNone/>
            </a:pPr>
            <a:endParaRPr lang="en-US" altLang="en-US" sz="2000" dirty="0" smtClean="0"/>
          </a:p>
          <a:p>
            <a:pPr>
              <a:spcBef>
                <a:spcPts val="0"/>
              </a:spcBef>
            </a:pPr>
            <a:r>
              <a:rPr lang="en-US" altLang="en-US" sz="2000" dirty="0" smtClean="0"/>
              <a:t>Dispatcher representatives </a:t>
            </a:r>
            <a:r>
              <a:rPr lang="en-US" altLang="en-US" sz="2000" dirty="0"/>
              <a:t>will present on </a:t>
            </a:r>
            <a:r>
              <a:rPr lang="en-US" altLang="en-US" sz="2000" dirty="0" smtClean="0"/>
              <a:t>concerns </a:t>
            </a:r>
            <a:r>
              <a:rPr lang="en-US" altLang="en-US" sz="2000" dirty="0"/>
              <a:t>of remote control operations on main </a:t>
            </a:r>
            <a:r>
              <a:rPr lang="en-US" altLang="en-US" sz="2000" dirty="0" smtClean="0"/>
              <a:t>track.</a:t>
            </a:r>
          </a:p>
          <a:p>
            <a:pPr marL="0" indent="0">
              <a:spcBef>
                <a:spcPts val="0"/>
              </a:spcBef>
              <a:buNone/>
            </a:pPr>
            <a:endParaRPr lang="en-US" altLang="en-US" sz="2000" dirty="0" smtClean="0"/>
          </a:p>
          <a:p>
            <a:pPr>
              <a:spcBef>
                <a:spcPts val="0"/>
              </a:spcBef>
            </a:pPr>
            <a:r>
              <a:rPr lang="en-US" altLang="en-US" sz="2000" dirty="0" smtClean="0"/>
              <a:t>AAR </a:t>
            </a:r>
            <a:r>
              <a:rPr lang="en-US" altLang="en-US" sz="2000" dirty="0"/>
              <a:t>will present on RCL main track </a:t>
            </a:r>
            <a:r>
              <a:rPr lang="en-US" altLang="en-US" sz="2000" dirty="0" smtClean="0"/>
              <a:t>operations.</a:t>
            </a:r>
          </a:p>
          <a:p>
            <a:pPr marL="0" indent="0">
              <a:spcBef>
                <a:spcPts val="0"/>
              </a:spcBef>
              <a:buNone/>
            </a:pPr>
            <a:endParaRPr lang="en-US" altLang="en-US" sz="2000" dirty="0" smtClean="0"/>
          </a:p>
          <a:p>
            <a:pPr>
              <a:spcBef>
                <a:spcPts val="0"/>
              </a:spcBef>
            </a:pPr>
            <a:r>
              <a:rPr lang="en-US" altLang="en-US" sz="2000" dirty="0" smtClean="0"/>
              <a:t>WG </a:t>
            </a:r>
            <a:r>
              <a:rPr lang="en-US" altLang="en-US" sz="2000" dirty="0"/>
              <a:t>to discuss riding the side of equipment while operating an </a:t>
            </a:r>
            <a:r>
              <a:rPr lang="en-US" altLang="en-US" sz="2000" dirty="0" smtClean="0"/>
              <a:t>OCU.</a:t>
            </a:r>
          </a:p>
          <a:p>
            <a:pPr marL="0" indent="0">
              <a:buFont typeface="Arial" charset="0"/>
              <a:buNone/>
            </a:pPr>
            <a:r>
              <a:rPr lang="en-US" altLang="en-US" dirty="0" smtClean="0"/>
              <a:t>		</a:t>
            </a:r>
          </a:p>
          <a:p>
            <a:pPr marL="0" indent="0">
              <a:buFont typeface="Arial" charset="0"/>
              <a:buNone/>
            </a:pPr>
            <a:r>
              <a:rPr lang="en-US" altLang="en-US" dirty="0" smtClean="0"/>
              <a:t>		</a:t>
            </a:r>
          </a:p>
          <a:p>
            <a:pPr marL="0" indent="0">
              <a:buFont typeface="Arial" charset="0"/>
              <a:buNone/>
            </a:pPr>
            <a:r>
              <a:rPr lang="en-US" altLang="en-US" dirty="0" smtClean="0"/>
              <a:t>		</a:t>
            </a:r>
            <a:r>
              <a:rPr lang="en-US" altLang="en-US" sz="2400" dirty="0" smtClean="0"/>
              <a:t>	</a:t>
            </a:r>
            <a:endParaRPr lang="en-US" altLang="en-US" sz="2400" b="1" dirty="0" smtClean="0"/>
          </a:p>
        </p:txBody>
      </p:sp>
      <p:sp>
        <p:nvSpPr>
          <p:cNvPr id="9" name="Title 1"/>
          <p:cNvSpPr txBox="1">
            <a:spLocks/>
          </p:cNvSpPr>
          <p:nvPr/>
        </p:nvSpPr>
        <p:spPr bwMode="auto">
          <a:xfrm>
            <a:off x="581010" y="304882"/>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lvl="0" eaLnBrk="1" fontAlgn="auto" hangingPunct="1">
              <a:spcBef>
                <a:spcPts val="0"/>
              </a:spcBef>
              <a:spcAft>
                <a:spcPts val="0"/>
              </a:spcAft>
            </a:pPr>
            <a:r>
              <a:rPr lang="en-US" altLang="en-US" sz="4000" b="1" dirty="0">
                <a:solidFill>
                  <a:prstClr val="black"/>
                </a:solidFill>
                <a:effectLst>
                  <a:outerShdw blurRad="38100" dist="38100" dir="2700000" algn="tl">
                    <a:srgbClr val="000000">
                      <a:alpha val="43137"/>
                    </a:srgbClr>
                  </a:outerShdw>
                </a:effectLst>
                <a:cs typeface="Arial" charset="0"/>
              </a:rPr>
              <a:t>Remote Control Locomotive Operations</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9805" y="3429000"/>
            <a:ext cx="2139950" cy="1079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33704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00436" y="5943534"/>
            <a:ext cx="3886098" cy="646331"/>
          </a:xfrm>
          <a:prstGeom prst="rect">
            <a:avLst/>
          </a:prstGeom>
          <a:solidFill>
            <a:schemeClr val="bg1"/>
          </a:solidFill>
        </p:spPr>
        <p:txBody>
          <a:bodyPr wrap="square" rtlCol="0">
            <a:spAutoFit/>
          </a:bodyPr>
          <a:lstStyle/>
          <a:p>
            <a:endParaRPr lang="en-US" dirty="0" smtClean="0"/>
          </a:p>
          <a:p>
            <a:endParaRPr lang="en-US" dirty="0"/>
          </a:p>
        </p:txBody>
      </p:sp>
      <p:graphicFrame>
        <p:nvGraphicFramePr>
          <p:cNvPr id="2" name="Diagram 1"/>
          <p:cNvGraphicFramePr/>
          <p:nvPr>
            <p:extLst>
              <p:ext uri="{D42A27DB-BD31-4B8C-83A1-F6EECF244321}">
                <p14:modId xmlns:p14="http://schemas.microsoft.com/office/powerpoint/2010/main" val="2168638588"/>
              </p:ext>
            </p:extLst>
          </p:nvPr>
        </p:nvGraphicFramePr>
        <p:xfrm>
          <a:off x="377640" y="1221755"/>
          <a:ext cx="8537646" cy="54497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p:cNvSpPr txBox="1">
            <a:spLocks/>
          </p:cNvSpPr>
          <p:nvPr/>
        </p:nvSpPr>
        <p:spPr bwMode="auto">
          <a:xfrm>
            <a:off x="609702" y="304882"/>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lvl="0" eaLnBrk="1" fontAlgn="auto" hangingPunct="1">
              <a:spcBef>
                <a:spcPts val="0"/>
              </a:spcBef>
              <a:spcAft>
                <a:spcPts val="0"/>
              </a:spcAft>
            </a:pPr>
            <a:r>
              <a:rPr lang="en-US" altLang="en-US" sz="4000" b="1" dirty="0">
                <a:solidFill>
                  <a:prstClr val="black"/>
                </a:solidFill>
                <a:effectLst>
                  <a:outerShdw blurRad="38100" dist="38100" dir="2700000" algn="tl">
                    <a:srgbClr val="000000">
                      <a:alpha val="43137"/>
                    </a:srgbClr>
                  </a:outerShdw>
                </a:effectLst>
                <a:cs typeface="Arial" charset="0"/>
              </a:rPr>
              <a:t>Remote Control Locomotive Operations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idx="4294967295"/>
          </p:nvPr>
        </p:nvSpPr>
        <p:spPr>
          <a:xfrm>
            <a:off x="381110" y="3809990"/>
            <a:ext cx="3965870" cy="1295366"/>
          </a:xfrm>
        </p:spPr>
        <p:txBody>
          <a:bodyPr/>
          <a:lstStyle/>
          <a:p>
            <a:pPr marL="0" indent="0" algn="ctr">
              <a:buFont typeface="Arial" charset="0"/>
              <a:buNone/>
            </a:pPr>
            <a:r>
              <a:rPr lang="en-US" altLang="en-US" b="1" dirty="0"/>
              <a:t>N</a:t>
            </a:r>
            <a:r>
              <a:rPr lang="en-US" altLang="en-US" b="1" dirty="0" smtClean="0"/>
              <a:t>ext meeting </a:t>
            </a:r>
          </a:p>
          <a:p>
            <a:pPr marL="0" indent="0" algn="ctr">
              <a:buNone/>
            </a:pPr>
            <a:r>
              <a:rPr lang="en-US" altLang="en-US" b="1" dirty="0" smtClean="0"/>
              <a:t>October 13 – 14, 2016</a:t>
            </a:r>
            <a:endParaRPr lang="en-US" altLang="en-US" b="1" baseline="30000" dirty="0" smtClean="0"/>
          </a:p>
          <a:p>
            <a:pPr marL="0" indent="0">
              <a:buFont typeface="Arial" charset="0"/>
              <a:buNone/>
            </a:pPr>
            <a:endParaRPr lang="en-US" altLang="en-US" sz="2800" dirty="0" smtClean="0"/>
          </a:p>
        </p:txBody>
      </p:sp>
      <p:sp>
        <p:nvSpPr>
          <p:cNvPr id="34819" name="Slide Number Placeholder 1"/>
          <p:cNvSpPr txBox="1">
            <a:spLocks noGrp="1" noChangeArrowheads="1"/>
          </p:cNvSpPr>
          <p:nvPr/>
        </p:nvSpPr>
        <p:spPr bwMode="auto">
          <a:xfrm>
            <a:off x="7021513" y="6483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eaLnBrk="1" hangingPunct="1">
              <a:spcBef>
                <a:spcPct val="0"/>
              </a:spcBef>
              <a:buFontTx/>
              <a:buNone/>
            </a:pPr>
            <a:fld id="{4F9C5FB6-FED6-4B40-BE69-0DAD059F6E5E}" type="slidenum">
              <a:rPr lang="en-US" altLang="en-US" sz="1200">
                <a:latin typeface="Arial" charset="0"/>
              </a:rPr>
              <a:pPr algn="r" eaLnBrk="1" hangingPunct="1">
                <a:spcBef>
                  <a:spcPct val="0"/>
                </a:spcBef>
                <a:buFontTx/>
                <a:buNone/>
              </a:pPr>
              <a:t>8</a:t>
            </a:fld>
            <a:endParaRPr lang="en-US" altLang="en-US" sz="1200">
              <a:latin typeface="Arial" charset="0"/>
            </a:endParaRPr>
          </a:p>
        </p:txBody>
      </p:sp>
      <p:pic>
        <p:nvPicPr>
          <p:cNvPr id="3074" name="Picture 2"/>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foregroundMark x1="22047" y1="38686" x2="22047" y2="38686"/>
                        <a14:foregroundMark x1="16273" y1="39051" x2="16273" y2="39051"/>
                        <a14:foregroundMark x1="5774" y1="46715" x2="5774" y2="46715"/>
                        <a14:foregroundMark x1="11286" y1="47080" x2="11286" y2="47080"/>
                        <a14:foregroundMark x1="17323" y1="45255" x2="17323" y2="45255"/>
                        <a14:foregroundMark x1="29659" y1="41606" x2="29659" y2="41606"/>
                        <a14:foregroundMark x1="34383" y1="39781" x2="34383" y2="39781"/>
                        <a14:foregroundMark x1="6562" y1="55839" x2="6562" y2="55839"/>
                        <a14:foregroundMark x1="11549" y1="55839" x2="11549" y2="55839"/>
                        <a14:foregroundMark x1="16273" y1="55474" x2="16273" y2="55474"/>
                        <a14:foregroundMark x1="22572" y1="53650" x2="22572" y2="53650"/>
                        <a14:foregroundMark x1="26247" y1="52190" x2="26247" y2="52190"/>
                        <a14:foregroundMark x1="32021" y1="51095" x2="32021" y2="51095"/>
                        <a14:foregroundMark x1="34908" y1="47810" x2="34908" y2="47810"/>
                        <a14:foregroundMark x1="40157" y1="47810" x2="40157" y2="47810"/>
                        <a14:foregroundMark x1="20210" y1="50730" x2="20210" y2="50730"/>
                        <a14:foregroundMark x1="19948" y1="21533" x2="19948" y2="21533"/>
                        <a14:foregroundMark x1="79790" y1="23358" x2="79790" y2="23358"/>
                        <a14:foregroundMark x1="85827" y1="16423" x2="85827" y2="16423"/>
                        <a14:foregroundMark x1="63517" y1="41606" x2="63517" y2="41606"/>
                        <a14:foregroundMark x1="46719" y1="48905" x2="46719" y2="48905"/>
                        <a14:foregroundMark x1="40945" y1="49635" x2="40945" y2="49635"/>
                        <a14:foregroundMark x1="40945" y1="49270" x2="40945" y2="49270"/>
                        <a14:foregroundMark x1="36220" y1="48905" x2="36220" y2="48905"/>
                        <a14:foregroundMark x1="33858" y1="47810" x2="33858" y2="47810"/>
                        <a14:foregroundMark x1="31759" y1="42701" x2="31759" y2="42701"/>
                        <a14:foregroundMark x1="28346" y1="41971" x2="28346" y2="41971"/>
                        <a14:foregroundMark x1="24672" y1="41971" x2="24672" y2="41971"/>
                        <a14:foregroundMark x1="18373" y1="43431" x2="18373" y2="43431"/>
                        <a14:foregroundMark x1="13911" y1="47080" x2="13911" y2="47080"/>
                        <a14:foregroundMark x1="10761" y1="47080" x2="10761" y2="47080"/>
                        <a14:foregroundMark x1="7087" y1="47080" x2="7087" y2="47080"/>
                        <a14:foregroundMark x1="4724" y1="46715" x2="4724" y2="46715"/>
                        <a14:foregroundMark x1="2625" y1="52920" x2="2625" y2="52920"/>
                        <a14:foregroundMark x1="3675" y1="56204" x2="3675" y2="56204"/>
                        <a14:foregroundMark x1="6299" y1="60949" x2="6299" y2="60949"/>
                        <a14:foregroundMark x1="10761" y1="63139" x2="10761" y2="63139"/>
                        <a14:foregroundMark x1="20997" y1="65693" x2="20997" y2="65693"/>
                        <a14:foregroundMark x1="10761" y1="67883" x2="10761" y2="67883"/>
                        <a14:foregroundMark x1="11286" y1="76277" x2="11286" y2="76277"/>
                        <a14:foregroundMark x1="11024" y1="29927" x2="11024" y2="29927"/>
                        <a14:foregroundMark x1="29659" y1="16423" x2="29659" y2="16423"/>
                        <a14:foregroundMark x1="10761" y1="16788" x2="10761" y2="16788"/>
                        <a14:foregroundMark x1="8924" y1="10584" x2="8924" y2="10584"/>
                        <a14:foregroundMark x1="69029" y1="27007" x2="69029" y2="27007"/>
                        <a14:foregroundMark x1="75328" y1="39781" x2="75328" y2="39781"/>
                        <a14:foregroundMark x1="84514" y1="40146" x2="84514" y2="40146"/>
                        <a14:foregroundMark x1="80315" y1="58759" x2="80315" y2="58759"/>
                        <a14:foregroundMark x1="75591" y1="64599" x2="75591" y2="64599"/>
                        <a14:foregroundMark x1="95801" y1="64964" x2="95801" y2="64964"/>
                        <a14:foregroundMark x1="92651" y1="36496" x2="92651" y2="36496"/>
                        <a14:foregroundMark x1="93176" y1="21898" x2="93176" y2="21898"/>
                        <a14:foregroundMark x1="94226" y1="11314" x2="94226" y2="11314"/>
                        <a14:foregroundMark x1="79528" y1="9124" x2="79528" y2="9124"/>
                        <a14:foregroundMark x1="71916" y1="9489" x2="71916" y2="9489"/>
                        <a14:foregroundMark x1="84252" y1="30657" x2="84252" y2="30657"/>
                        <a14:foregroundMark x1="89501" y1="26642" x2="89501" y2="26642"/>
                        <a14:foregroundMark x1="79003" y1="34672" x2="79003" y2="34672"/>
                        <a14:foregroundMark x1="38845" y1="9489" x2="38845" y2="9489"/>
                        <a14:foregroundMark x1="43307" y1="6569" x2="43307" y2="6569"/>
                        <a14:foregroundMark x1="28346" y1="9854" x2="28346" y2="9854"/>
                        <a14:foregroundMark x1="17060" y1="11314" x2="17060" y2="11314"/>
                        <a14:foregroundMark x1="7874" y1="7299" x2="7874" y2="7299"/>
                        <a14:foregroundMark x1="5774" y1="6204" x2="5774" y2="6204"/>
                      </a14:backgroundRemoval>
                    </a14:imgEffect>
                  </a14:imgLayer>
                </a14:imgProps>
              </a:ext>
              <a:ext uri="{28A0092B-C50C-407E-A947-70E740481C1C}">
                <a14:useLocalDpi xmlns:a14="http://schemas.microsoft.com/office/drawing/2010/main" val="0"/>
              </a:ext>
            </a:extLst>
          </a:blip>
          <a:srcRect/>
          <a:stretch>
            <a:fillRect/>
          </a:stretch>
        </p:blipFill>
        <p:spPr bwMode="auto">
          <a:xfrm>
            <a:off x="5157384" y="1905040"/>
            <a:ext cx="3012281" cy="21663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itle 1"/>
          <p:cNvSpPr txBox="1">
            <a:spLocks/>
          </p:cNvSpPr>
          <p:nvPr/>
        </p:nvSpPr>
        <p:spPr bwMode="auto">
          <a:xfrm>
            <a:off x="585848" y="304850"/>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lvl="0" eaLnBrk="1" fontAlgn="auto" hangingPunct="1">
              <a:spcBef>
                <a:spcPts val="0"/>
              </a:spcBef>
              <a:spcAft>
                <a:spcPts val="0"/>
              </a:spcAft>
            </a:pPr>
            <a:r>
              <a:rPr lang="en-US" altLang="en-US" sz="4000" b="1" dirty="0">
                <a:solidFill>
                  <a:prstClr val="black"/>
                </a:solidFill>
                <a:effectLst>
                  <a:outerShdw blurRad="38100" dist="38100" dir="2700000" algn="tl">
                    <a:srgbClr val="000000">
                      <a:alpha val="43137"/>
                    </a:srgbClr>
                  </a:outerShdw>
                </a:effectLst>
                <a:cs typeface="Arial" charset="0"/>
              </a:rPr>
              <a:t>Remote Control Locomotive Operations</a:t>
            </a:r>
          </a:p>
        </p:txBody>
      </p:sp>
    </p:spTree>
    <p:extLst>
      <p:ext uri="{BB962C8B-B14F-4D97-AF65-F5344CB8AC3E}">
        <p14:creationId xmlns:p14="http://schemas.microsoft.com/office/powerpoint/2010/main" val="1966075567"/>
      </p:ext>
    </p:extLst>
  </p:cSld>
  <p:clrMapOvr>
    <a:masterClrMapping/>
  </p:clrMapOvr>
  <p:timing>
    <p:tnLst>
      <p:par>
        <p:cTn id="1" dur="indefinite" restart="never" nodeType="tmRoot"/>
      </p:par>
    </p:tnLst>
  </p:timing>
</p:sld>
</file>

<file path=ppt/theme/theme1.xml><?xml version="1.0" encoding="utf-8"?>
<a:theme xmlns:a="http://schemas.openxmlformats.org/drawingml/2006/main" name="Correspondence Procedures Overview (November 2014)">
  <a:themeElements>
    <a:clrScheme name="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S. Consulting Report Template_022307">
  <a:themeElements>
    <a:clrScheme name="">
      <a:dk1>
        <a:srgbClr val="000000"/>
      </a:dk1>
      <a:lt1>
        <a:srgbClr val="FFFFFF"/>
      </a:lt1>
      <a:dk2>
        <a:srgbClr val="99CC00"/>
      </a:dk2>
      <a:lt2>
        <a:srgbClr val="009999"/>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fontScheme name="1_U.S. Consulting Report Template_0223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U.S. Consulting Report Template_02230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U.S. Consulting Report Template_0223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U.S. Consulting Report Template_02230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U.S. Consulting Report Template_02230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U.S. Consulting Report Template_0223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U.S. Consulting Report Template_0223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U.S. Consulting Report Template_0223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U.S. Consulting Report Template_022307 8">
        <a:dk1>
          <a:srgbClr val="000000"/>
        </a:dk1>
        <a:lt1>
          <a:srgbClr val="FFFFFF"/>
        </a:lt1>
        <a:dk2>
          <a:srgbClr val="B2CADB"/>
        </a:dk2>
        <a:lt2>
          <a:srgbClr val="1D3A6A"/>
        </a:lt2>
        <a:accent1>
          <a:srgbClr val="DED3B6"/>
        </a:accent1>
        <a:accent2>
          <a:srgbClr val="EAB58E"/>
        </a:accent2>
        <a:accent3>
          <a:srgbClr val="FFFFFF"/>
        </a:accent3>
        <a:accent4>
          <a:srgbClr val="000000"/>
        </a:accent4>
        <a:accent5>
          <a:srgbClr val="ECE6D7"/>
        </a:accent5>
        <a:accent6>
          <a:srgbClr val="D4A480"/>
        </a:accent6>
        <a:hlink>
          <a:srgbClr val="F5DDCB"/>
        </a:hlink>
        <a:folHlink>
          <a:srgbClr val="FEF2D2"/>
        </a:folHlink>
      </a:clrScheme>
      <a:clrMap bg1="lt1" tx1="dk1" bg2="lt2" tx2="dk2" accent1="accent1" accent2="accent2" accent3="accent3" accent4="accent4" accent5="accent5" accent6="accent6" hlink="hlink" folHlink="folHlink"/>
    </a:extraClrScheme>
    <a:extraClrScheme>
      <a:clrScheme name="1_U.S. Consulting Report Template_022307 9">
        <a:dk1>
          <a:srgbClr val="000000"/>
        </a:dk1>
        <a:lt1>
          <a:srgbClr val="FFFFFF"/>
        </a:lt1>
        <a:dk2>
          <a:srgbClr val="FEF2D2"/>
        </a:dk2>
        <a:lt2>
          <a:srgbClr val="1D3A6A"/>
        </a:lt2>
        <a:accent1>
          <a:srgbClr val="B2CADB"/>
        </a:accent1>
        <a:accent2>
          <a:srgbClr val="DED3B6"/>
        </a:accent2>
        <a:accent3>
          <a:srgbClr val="FFFFFF"/>
        </a:accent3>
        <a:accent4>
          <a:srgbClr val="000000"/>
        </a:accent4>
        <a:accent5>
          <a:srgbClr val="D5E1EA"/>
        </a:accent5>
        <a:accent6>
          <a:srgbClr val="C9BFA5"/>
        </a:accent6>
        <a:hlink>
          <a:srgbClr val="EAB58E"/>
        </a:hlink>
        <a:folHlink>
          <a:srgbClr val="F5DDCB"/>
        </a:folHlink>
      </a:clrScheme>
      <a:clrMap bg1="lt1" tx1="dk1" bg2="lt2" tx2="dk2" accent1="accent1" accent2="accent2" accent3="accent3" accent4="accent4" accent5="accent5" accent6="accent6" hlink="hlink" folHlink="folHlink"/>
    </a:extraClrScheme>
    <a:extraClrScheme>
      <a:clrScheme name="1_U.S. Consulting Report Template_022307 10">
        <a:dk1>
          <a:srgbClr val="000000"/>
        </a:dk1>
        <a:lt1>
          <a:srgbClr val="FFFFFF"/>
        </a:lt1>
        <a:dk2>
          <a:srgbClr val="F1EDE1"/>
        </a:dk2>
        <a:lt2>
          <a:srgbClr val="091D5D"/>
        </a:lt2>
        <a:accent1>
          <a:srgbClr val="9DA5BE"/>
        </a:accent1>
        <a:accent2>
          <a:srgbClr val="85C2FE"/>
        </a:accent2>
        <a:accent3>
          <a:srgbClr val="FFFFFF"/>
        </a:accent3>
        <a:accent4>
          <a:srgbClr val="000000"/>
        </a:accent4>
        <a:accent5>
          <a:srgbClr val="CCCFDB"/>
        </a:accent5>
        <a:accent6>
          <a:srgbClr val="78B0E6"/>
        </a:accent6>
        <a:hlink>
          <a:srgbClr val="ADD6FF"/>
        </a:hlink>
        <a:folHlink>
          <a:srgbClr val="D6EBFF"/>
        </a:folHlink>
      </a:clrScheme>
      <a:clrMap bg1="lt1" tx1="dk1" bg2="lt2" tx2="dk2" accent1="accent1" accent2="accent2" accent3="accent3" accent4="accent4" accent5="accent5" accent6="accent6" hlink="hlink" folHlink="folHlink"/>
    </a:extraClrScheme>
    <a:extraClrScheme>
      <a:clrScheme name="1_U.S. Consulting Report Template_022307 11">
        <a:dk1>
          <a:srgbClr val="AFAFAF"/>
        </a:dk1>
        <a:lt1>
          <a:srgbClr val="FFFFFF"/>
        </a:lt1>
        <a:dk2>
          <a:srgbClr val="F1EDE1"/>
        </a:dk2>
        <a:lt2>
          <a:srgbClr val="091D5D"/>
        </a:lt2>
        <a:accent1>
          <a:srgbClr val="85C2FE"/>
        </a:accent1>
        <a:accent2>
          <a:srgbClr val="ADD6FF"/>
        </a:accent2>
        <a:accent3>
          <a:srgbClr val="FFFFFF"/>
        </a:accent3>
        <a:accent4>
          <a:srgbClr val="959595"/>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1_U.S. Consulting Report Template_022307 12">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1_U.S. Consulting Report Template_022307 13">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D6EBFF"/>
        </a:folHlink>
      </a:clrScheme>
      <a:clrMap bg1="lt1" tx1="dk1" bg2="lt2" tx2="dk2" accent1="accent1" accent2="accent2" accent3="accent3" accent4="accent4" accent5="accent5" accent6="accent6" hlink="hlink" folHlink="folHlink"/>
    </a:extraClrScheme>
    <a:extraClrScheme>
      <a:clrScheme name="1_U.S. Consulting Report Template_022307 14">
        <a:dk1>
          <a:srgbClr val="000000"/>
        </a:dk1>
        <a:lt1>
          <a:srgbClr val="FFFFFF"/>
        </a:lt1>
        <a:dk2>
          <a:srgbClr val="CCD6EB"/>
        </a:dk2>
        <a:lt2>
          <a:srgbClr val="000066"/>
        </a:lt2>
        <a:accent1>
          <a:srgbClr val="40B3B3"/>
        </a:accent1>
        <a:accent2>
          <a:srgbClr val="B2C1E0"/>
        </a:accent2>
        <a:accent3>
          <a:srgbClr val="FFFFFF"/>
        </a:accent3>
        <a:accent4>
          <a:srgbClr val="000000"/>
        </a:accent4>
        <a:accent5>
          <a:srgbClr val="AFD6D6"/>
        </a:accent5>
        <a:accent6>
          <a:srgbClr val="A1AFCB"/>
        </a:accent6>
        <a:hlink>
          <a:srgbClr val="66C2C2"/>
        </a:hlink>
        <a:folHlink>
          <a:srgbClr val="8CA3D1"/>
        </a:folHlink>
      </a:clrScheme>
      <a:clrMap bg1="lt1" tx1="dk1" bg2="lt2" tx2="dk2" accent1="accent1" accent2="accent2" accent3="accent3" accent4="accent4" accent5="accent5" accent6="accent6" hlink="hlink" folHlink="folHlink"/>
    </a:extraClrScheme>
    <a:extraClrScheme>
      <a:clrScheme name="1_U.S. Consulting Report Template_022307 15">
        <a:dk1>
          <a:srgbClr val="000000"/>
        </a:dk1>
        <a:lt1>
          <a:srgbClr val="FFFFFF"/>
        </a:lt1>
        <a:dk2>
          <a:srgbClr val="4066B2"/>
        </a:dk2>
        <a:lt2>
          <a:srgbClr val="000066"/>
        </a:lt2>
        <a:accent1>
          <a:srgbClr val="003399"/>
        </a:accent1>
        <a:accent2>
          <a:srgbClr val="80CCCC"/>
        </a:accent2>
        <a:accent3>
          <a:srgbClr val="FFFFFF"/>
        </a:accent3>
        <a:accent4>
          <a:srgbClr val="000000"/>
        </a:accent4>
        <a:accent5>
          <a:srgbClr val="AAADCA"/>
        </a:accent5>
        <a:accent6>
          <a:srgbClr val="73B9B9"/>
        </a:accent6>
        <a:hlink>
          <a:srgbClr val="8099CC"/>
        </a:hlink>
        <a:folHlink>
          <a:srgbClr val="009999"/>
        </a:folHlink>
      </a:clrScheme>
      <a:clrMap bg1="lt1" tx1="dk1" bg2="lt2" tx2="dk2" accent1="accent1" accent2="accent2" accent3="accent3" accent4="accent4" accent5="accent5" accent6="accent6" hlink="hlink" folHlink="folHlink"/>
    </a:extraClrScheme>
    <a:extraClrScheme>
      <a:clrScheme name="1_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U.S. Consulting Report Template_022307">
  <a:themeElements>
    <a:clrScheme name="">
      <a:dk1>
        <a:srgbClr val="000000"/>
      </a:dk1>
      <a:lt1>
        <a:srgbClr val="FFFFFF"/>
      </a:lt1>
      <a:dk2>
        <a:srgbClr val="99CC00"/>
      </a:dk2>
      <a:lt2>
        <a:srgbClr val="009999"/>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fontScheme name="2_U.S. Consulting Report Template_0223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U.S. Consulting Report Template_02230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U.S. Consulting Report Template_0223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U.S. Consulting Report Template_02230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U.S. Consulting Report Template_02230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U.S. Consulting Report Template_0223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U.S. Consulting Report Template_0223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U.S. Consulting Report Template_0223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2_U.S. Consulting Report Template_022307 8">
        <a:dk1>
          <a:srgbClr val="000000"/>
        </a:dk1>
        <a:lt1>
          <a:srgbClr val="FFFFFF"/>
        </a:lt1>
        <a:dk2>
          <a:srgbClr val="B2CADB"/>
        </a:dk2>
        <a:lt2>
          <a:srgbClr val="1D3A6A"/>
        </a:lt2>
        <a:accent1>
          <a:srgbClr val="DED3B6"/>
        </a:accent1>
        <a:accent2>
          <a:srgbClr val="EAB58E"/>
        </a:accent2>
        <a:accent3>
          <a:srgbClr val="FFFFFF"/>
        </a:accent3>
        <a:accent4>
          <a:srgbClr val="000000"/>
        </a:accent4>
        <a:accent5>
          <a:srgbClr val="ECE6D7"/>
        </a:accent5>
        <a:accent6>
          <a:srgbClr val="D4A480"/>
        </a:accent6>
        <a:hlink>
          <a:srgbClr val="F5DDCB"/>
        </a:hlink>
        <a:folHlink>
          <a:srgbClr val="FEF2D2"/>
        </a:folHlink>
      </a:clrScheme>
      <a:clrMap bg1="lt1" tx1="dk1" bg2="lt2" tx2="dk2" accent1="accent1" accent2="accent2" accent3="accent3" accent4="accent4" accent5="accent5" accent6="accent6" hlink="hlink" folHlink="folHlink"/>
    </a:extraClrScheme>
    <a:extraClrScheme>
      <a:clrScheme name="2_U.S. Consulting Report Template_022307 9">
        <a:dk1>
          <a:srgbClr val="000000"/>
        </a:dk1>
        <a:lt1>
          <a:srgbClr val="FFFFFF"/>
        </a:lt1>
        <a:dk2>
          <a:srgbClr val="FEF2D2"/>
        </a:dk2>
        <a:lt2>
          <a:srgbClr val="1D3A6A"/>
        </a:lt2>
        <a:accent1>
          <a:srgbClr val="B2CADB"/>
        </a:accent1>
        <a:accent2>
          <a:srgbClr val="DED3B6"/>
        </a:accent2>
        <a:accent3>
          <a:srgbClr val="FFFFFF"/>
        </a:accent3>
        <a:accent4>
          <a:srgbClr val="000000"/>
        </a:accent4>
        <a:accent5>
          <a:srgbClr val="D5E1EA"/>
        </a:accent5>
        <a:accent6>
          <a:srgbClr val="C9BFA5"/>
        </a:accent6>
        <a:hlink>
          <a:srgbClr val="EAB58E"/>
        </a:hlink>
        <a:folHlink>
          <a:srgbClr val="F5DDCB"/>
        </a:folHlink>
      </a:clrScheme>
      <a:clrMap bg1="lt1" tx1="dk1" bg2="lt2" tx2="dk2" accent1="accent1" accent2="accent2" accent3="accent3" accent4="accent4" accent5="accent5" accent6="accent6" hlink="hlink" folHlink="folHlink"/>
    </a:extraClrScheme>
    <a:extraClrScheme>
      <a:clrScheme name="2_U.S. Consulting Report Template_022307 10">
        <a:dk1>
          <a:srgbClr val="000000"/>
        </a:dk1>
        <a:lt1>
          <a:srgbClr val="FFFFFF"/>
        </a:lt1>
        <a:dk2>
          <a:srgbClr val="F1EDE1"/>
        </a:dk2>
        <a:lt2>
          <a:srgbClr val="091D5D"/>
        </a:lt2>
        <a:accent1>
          <a:srgbClr val="9DA5BE"/>
        </a:accent1>
        <a:accent2>
          <a:srgbClr val="85C2FE"/>
        </a:accent2>
        <a:accent3>
          <a:srgbClr val="FFFFFF"/>
        </a:accent3>
        <a:accent4>
          <a:srgbClr val="000000"/>
        </a:accent4>
        <a:accent5>
          <a:srgbClr val="CCCFDB"/>
        </a:accent5>
        <a:accent6>
          <a:srgbClr val="78B0E6"/>
        </a:accent6>
        <a:hlink>
          <a:srgbClr val="ADD6FF"/>
        </a:hlink>
        <a:folHlink>
          <a:srgbClr val="D6EBFF"/>
        </a:folHlink>
      </a:clrScheme>
      <a:clrMap bg1="lt1" tx1="dk1" bg2="lt2" tx2="dk2" accent1="accent1" accent2="accent2" accent3="accent3" accent4="accent4" accent5="accent5" accent6="accent6" hlink="hlink" folHlink="folHlink"/>
    </a:extraClrScheme>
    <a:extraClrScheme>
      <a:clrScheme name="2_U.S. Consulting Report Template_022307 11">
        <a:dk1>
          <a:srgbClr val="AFAFAF"/>
        </a:dk1>
        <a:lt1>
          <a:srgbClr val="FFFFFF"/>
        </a:lt1>
        <a:dk2>
          <a:srgbClr val="F1EDE1"/>
        </a:dk2>
        <a:lt2>
          <a:srgbClr val="091D5D"/>
        </a:lt2>
        <a:accent1>
          <a:srgbClr val="85C2FE"/>
        </a:accent1>
        <a:accent2>
          <a:srgbClr val="ADD6FF"/>
        </a:accent2>
        <a:accent3>
          <a:srgbClr val="FFFFFF"/>
        </a:accent3>
        <a:accent4>
          <a:srgbClr val="959595"/>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2_U.S. Consulting Report Template_022307 12">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2_U.S. Consulting Report Template_022307 13">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D6EBFF"/>
        </a:folHlink>
      </a:clrScheme>
      <a:clrMap bg1="lt1" tx1="dk1" bg2="lt2" tx2="dk2" accent1="accent1" accent2="accent2" accent3="accent3" accent4="accent4" accent5="accent5" accent6="accent6" hlink="hlink" folHlink="folHlink"/>
    </a:extraClrScheme>
    <a:extraClrScheme>
      <a:clrScheme name="2_U.S. Consulting Report Template_022307 14">
        <a:dk1>
          <a:srgbClr val="000000"/>
        </a:dk1>
        <a:lt1>
          <a:srgbClr val="FFFFFF"/>
        </a:lt1>
        <a:dk2>
          <a:srgbClr val="CCD6EB"/>
        </a:dk2>
        <a:lt2>
          <a:srgbClr val="000066"/>
        </a:lt2>
        <a:accent1>
          <a:srgbClr val="40B3B3"/>
        </a:accent1>
        <a:accent2>
          <a:srgbClr val="B2C1E0"/>
        </a:accent2>
        <a:accent3>
          <a:srgbClr val="FFFFFF"/>
        </a:accent3>
        <a:accent4>
          <a:srgbClr val="000000"/>
        </a:accent4>
        <a:accent5>
          <a:srgbClr val="AFD6D6"/>
        </a:accent5>
        <a:accent6>
          <a:srgbClr val="A1AFCB"/>
        </a:accent6>
        <a:hlink>
          <a:srgbClr val="66C2C2"/>
        </a:hlink>
        <a:folHlink>
          <a:srgbClr val="8CA3D1"/>
        </a:folHlink>
      </a:clrScheme>
      <a:clrMap bg1="lt1" tx1="dk1" bg2="lt2" tx2="dk2" accent1="accent1" accent2="accent2" accent3="accent3" accent4="accent4" accent5="accent5" accent6="accent6" hlink="hlink" folHlink="folHlink"/>
    </a:extraClrScheme>
    <a:extraClrScheme>
      <a:clrScheme name="2_U.S. Consulting Report Template_022307 15">
        <a:dk1>
          <a:srgbClr val="000000"/>
        </a:dk1>
        <a:lt1>
          <a:srgbClr val="FFFFFF"/>
        </a:lt1>
        <a:dk2>
          <a:srgbClr val="4066B2"/>
        </a:dk2>
        <a:lt2>
          <a:srgbClr val="000066"/>
        </a:lt2>
        <a:accent1>
          <a:srgbClr val="003399"/>
        </a:accent1>
        <a:accent2>
          <a:srgbClr val="80CCCC"/>
        </a:accent2>
        <a:accent3>
          <a:srgbClr val="FFFFFF"/>
        </a:accent3>
        <a:accent4>
          <a:srgbClr val="000000"/>
        </a:accent4>
        <a:accent5>
          <a:srgbClr val="AAADCA"/>
        </a:accent5>
        <a:accent6>
          <a:srgbClr val="73B9B9"/>
        </a:accent6>
        <a:hlink>
          <a:srgbClr val="8099CC"/>
        </a:hlink>
        <a:folHlink>
          <a:srgbClr val="009999"/>
        </a:folHlink>
      </a:clrScheme>
      <a:clrMap bg1="lt1" tx1="dk1" bg2="lt2" tx2="dk2" accent1="accent1" accent2="accent2" accent3="accent3" accent4="accent4" accent5="accent5" accent6="accent6" hlink="hlink" folHlink="folHlink"/>
    </a:extraClrScheme>
    <a:extraClrScheme>
      <a:clrScheme name="2_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U.S. Consulting Report Template_022307">
  <a:themeElements>
    <a:clrScheme name="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fontScheme name="U.S. Consulting Report Template_0223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U.S. Consulting Report Template_02230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S. Consulting Report Template_0223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S. Consulting Report Template_02230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S. Consulting Report Template_02230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S. Consulting Report Template_0223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S. Consulting Report Template_0223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S. Consulting Report Template_0223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U.S. Consulting Report Template_022307 8">
        <a:dk1>
          <a:srgbClr val="000000"/>
        </a:dk1>
        <a:lt1>
          <a:srgbClr val="FFFFFF"/>
        </a:lt1>
        <a:dk2>
          <a:srgbClr val="B2CADB"/>
        </a:dk2>
        <a:lt2>
          <a:srgbClr val="1D3A6A"/>
        </a:lt2>
        <a:accent1>
          <a:srgbClr val="DED3B6"/>
        </a:accent1>
        <a:accent2>
          <a:srgbClr val="EAB58E"/>
        </a:accent2>
        <a:accent3>
          <a:srgbClr val="FFFFFF"/>
        </a:accent3>
        <a:accent4>
          <a:srgbClr val="000000"/>
        </a:accent4>
        <a:accent5>
          <a:srgbClr val="ECE6D7"/>
        </a:accent5>
        <a:accent6>
          <a:srgbClr val="D4A480"/>
        </a:accent6>
        <a:hlink>
          <a:srgbClr val="F5DDCB"/>
        </a:hlink>
        <a:folHlink>
          <a:srgbClr val="FEF2D2"/>
        </a:folHlink>
      </a:clrScheme>
      <a:clrMap bg1="lt1" tx1="dk1" bg2="lt2" tx2="dk2" accent1="accent1" accent2="accent2" accent3="accent3" accent4="accent4" accent5="accent5" accent6="accent6" hlink="hlink" folHlink="folHlink"/>
    </a:extraClrScheme>
    <a:extraClrScheme>
      <a:clrScheme name="U.S. Consulting Report Template_022307 9">
        <a:dk1>
          <a:srgbClr val="000000"/>
        </a:dk1>
        <a:lt1>
          <a:srgbClr val="FFFFFF"/>
        </a:lt1>
        <a:dk2>
          <a:srgbClr val="FEF2D2"/>
        </a:dk2>
        <a:lt2>
          <a:srgbClr val="1D3A6A"/>
        </a:lt2>
        <a:accent1>
          <a:srgbClr val="B2CADB"/>
        </a:accent1>
        <a:accent2>
          <a:srgbClr val="DED3B6"/>
        </a:accent2>
        <a:accent3>
          <a:srgbClr val="FFFFFF"/>
        </a:accent3>
        <a:accent4>
          <a:srgbClr val="000000"/>
        </a:accent4>
        <a:accent5>
          <a:srgbClr val="D5E1EA"/>
        </a:accent5>
        <a:accent6>
          <a:srgbClr val="C9BFA5"/>
        </a:accent6>
        <a:hlink>
          <a:srgbClr val="EAB58E"/>
        </a:hlink>
        <a:folHlink>
          <a:srgbClr val="F5DDCB"/>
        </a:folHlink>
      </a:clrScheme>
      <a:clrMap bg1="lt1" tx1="dk1" bg2="lt2" tx2="dk2" accent1="accent1" accent2="accent2" accent3="accent3" accent4="accent4" accent5="accent5" accent6="accent6" hlink="hlink" folHlink="folHlink"/>
    </a:extraClrScheme>
    <a:extraClrScheme>
      <a:clrScheme name="U.S. Consulting Report Template_022307 10">
        <a:dk1>
          <a:srgbClr val="000000"/>
        </a:dk1>
        <a:lt1>
          <a:srgbClr val="FFFFFF"/>
        </a:lt1>
        <a:dk2>
          <a:srgbClr val="F1EDE1"/>
        </a:dk2>
        <a:lt2>
          <a:srgbClr val="091D5D"/>
        </a:lt2>
        <a:accent1>
          <a:srgbClr val="9DA5BE"/>
        </a:accent1>
        <a:accent2>
          <a:srgbClr val="85C2FE"/>
        </a:accent2>
        <a:accent3>
          <a:srgbClr val="FFFFFF"/>
        </a:accent3>
        <a:accent4>
          <a:srgbClr val="000000"/>
        </a:accent4>
        <a:accent5>
          <a:srgbClr val="CCCFDB"/>
        </a:accent5>
        <a:accent6>
          <a:srgbClr val="78B0E6"/>
        </a:accent6>
        <a:hlink>
          <a:srgbClr val="ADD6FF"/>
        </a:hlink>
        <a:folHlink>
          <a:srgbClr val="D6EBFF"/>
        </a:folHlink>
      </a:clrScheme>
      <a:clrMap bg1="lt1" tx1="dk1" bg2="lt2" tx2="dk2" accent1="accent1" accent2="accent2" accent3="accent3" accent4="accent4" accent5="accent5" accent6="accent6" hlink="hlink" folHlink="folHlink"/>
    </a:extraClrScheme>
    <a:extraClrScheme>
      <a:clrScheme name="U.S. Consulting Report Template_022307 11">
        <a:dk1>
          <a:srgbClr val="AFAFAF"/>
        </a:dk1>
        <a:lt1>
          <a:srgbClr val="FFFFFF"/>
        </a:lt1>
        <a:dk2>
          <a:srgbClr val="F1EDE1"/>
        </a:dk2>
        <a:lt2>
          <a:srgbClr val="091D5D"/>
        </a:lt2>
        <a:accent1>
          <a:srgbClr val="85C2FE"/>
        </a:accent1>
        <a:accent2>
          <a:srgbClr val="ADD6FF"/>
        </a:accent2>
        <a:accent3>
          <a:srgbClr val="FFFFFF"/>
        </a:accent3>
        <a:accent4>
          <a:srgbClr val="959595"/>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U.S. Consulting Report Template_022307 12">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U.S. Consulting Report Template_022307 13">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D6EBFF"/>
        </a:folHlink>
      </a:clrScheme>
      <a:clrMap bg1="lt1" tx1="dk1" bg2="lt2" tx2="dk2" accent1="accent1" accent2="accent2" accent3="accent3" accent4="accent4" accent5="accent5" accent6="accent6" hlink="hlink" folHlink="folHlink"/>
    </a:extraClrScheme>
    <a:extraClrScheme>
      <a:clrScheme name="U.S. Consulting Report Template_022307 14">
        <a:dk1>
          <a:srgbClr val="000000"/>
        </a:dk1>
        <a:lt1>
          <a:srgbClr val="FFFFFF"/>
        </a:lt1>
        <a:dk2>
          <a:srgbClr val="CCD6EB"/>
        </a:dk2>
        <a:lt2>
          <a:srgbClr val="000066"/>
        </a:lt2>
        <a:accent1>
          <a:srgbClr val="40B3B3"/>
        </a:accent1>
        <a:accent2>
          <a:srgbClr val="B2C1E0"/>
        </a:accent2>
        <a:accent3>
          <a:srgbClr val="FFFFFF"/>
        </a:accent3>
        <a:accent4>
          <a:srgbClr val="000000"/>
        </a:accent4>
        <a:accent5>
          <a:srgbClr val="AFD6D6"/>
        </a:accent5>
        <a:accent6>
          <a:srgbClr val="A1AFCB"/>
        </a:accent6>
        <a:hlink>
          <a:srgbClr val="66C2C2"/>
        </a:hlink>
        <a:folHlink>
          <a:srgbClr val="8CA3D1"/>
        </a:folHlink>
      </a:clrScheme>
      <a:clrMap bg1="lt1" tx1="dk1" bg2="lt2" tx2="dk2" accent1="accent1" accent2="accent2" accent3="accent3" accent4="accent4" accent5="accent5" accent6="accent6" hlink="hlink" folHlink="folHlink"/>
    </a:extraClrScheme>
    <a:extraClrScheme>
      <a:clrScheme name="U.S. Consulting Report Template_022307 15">
        <a:dk1>
          <a:srgbClr val="000000"/>
        </a:dk1>
        <a:lt1>
          <a:srgbClr val="FFFFFF"/>
        </a:lt1>
        <a:dk2>
          <a:srgbClr val="4066B2"/>
        </a:dk2>
        <a:lt2>
          <a:srgbClr val="000066"/>
        </a:lt2>
        <a:accent1>
          <a:srgbClr val="003399"/>
        </a:accent1>
        <a:accent2>
          <a:srgbClr val="80CCCC"/>
        </a:accent2>
        <a:accent3>
          <a:srgbClr val="FFFFFF"/>
        </a:accent3>
        <a:accent4>
          <a:srgbClr val="000000"/>
        </a:accent4>
        <a:accent5>
          <a:srgbClr val="AAADCA"/>
        </a:accent5>
        <a:accent6>
          <a:srgbClr val="73B9B9"/>
        </a:accent6>
        <a:hlink>
          <a:srgbClr val="8099CC"/>
        </a:hlink>
        <a:folHlink>
          <a:srgbClr val="009999"/>
        </a:folHlink>
      </a:clrScheme>
      <a:clrMap bg1="lt1" tx1="dk1" bg2="lt2" tx2="dk2" accent1="accent1" accent2="accent2" accent3="accent3" accent4="accent4" accent5="accent5" accent6="accent6" hlink="hlink" folHlink="folHlink"/>
    </a:extraClrScheme>
    <a:extraClrScheme>
      <a:clrScheme name="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Correspondence Procedures Overview (November 2014)">
  <a:themeElements>
    <a:clrScheme name="1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Correspondence Procedures Overview (November 2014)">
  <a:themeElements>
    <a:clrScheme name="2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2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Correspondence Procedures Overview (November 2014)">
  <a:themeElements>
    <a:clrScheme name="3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3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4_Correspondence Procedures Overview (November 2014)">
  <a:themeElements>
    <a:clrScheme name="4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4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5_Correspondence Procedures Overview (November 2014)">
  <a:themeElements>
    <a:clrScheme name="5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5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6_Correspondence Procedures Overview (November 2014)">
  <a:themeElements>
    <a:clrScheme name="6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6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7_Correspondence Procedures Overview (November 2014)">
  <a:themeElements>
    <a:clrScheme name="7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7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8_Correspondence Procedures Overview (November 2014)">
  <a:themeElements>
    <a:clrScheme name="8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8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8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9_Correspondence Procedures Overview (November 2014)">
  <a:themeElements>
    <a:clrScheme name="9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9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9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0_Correspondence Procedures Overview (November 2014)">
  <a:themeElements>
    <a:clrScheme name="10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0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1_Correspondence Procedures Overview (November 2014)">
  <a:themeElements>
    <a:clrScheme name="11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1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1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12_Correspondence Procedures Overview (November 2014)">
  <a:themeElements>
    <a:clrScheme name="12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2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2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13_Correspondence Procedures Overview (November 2014)">
  <a:themeElements>
    <a:clrScheme name="13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3_Correspondence Procedures Overview (November 201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3_Correspondence Procedures Overview (November 2014)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3_U.S. Consulting Report Template_022307">
  <a:themeElements>
    <a:clrScheme name="">
      <a:dk1>
        <a:srgbClr val="000000"/>
      </a:dk1>
      <a:lt1>
        <a:srgbClr val="FFFFFF"/>
      </a:lt1>
      <a:dk2>
        <a:srgbClr val="99CC00"/>
      </a:dk2>
      <a:lt2>
        <a:srgbClr val="009999"/>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fontScheme name="3_U.S. Consulting Report Template_0223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U.S. Consulting Report Template_02230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3_U.S. Consulting Report Template_0223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3_U.S. Consulting Report Template_02230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3_U.S. Consulting Report Template_02230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3_U.S. Consulting Report Template_0223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3_U.S. Consulting Report Template_0223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3_U.S. Consulting Report Template_0223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3_U.S. Consulting Report Template_022307 8">
        <a:dk1>
          <a:srgbClr val="000000"/>
        </a:dk1>
        <a:lt1>
          <a:srgbClr val="FFFFFF"/>
        </a:lt1>
        <a:dk2>
          <a:srgbClr val="B2CADB"/>
        </a:dk2>
        <a:lt2>
          <a:srgbClr val="1D3A6A"/>
        </a:lt2>
        <a:accent1>
          <a:srgbClr val="DED3B6"/>
        </a:accent1>
        <a:accent2>
          <a:srgbClr val="EAB58E"/>
        </a:accent2>
        <a:accent3>
          <a:srgbClr val="FFFFFF"/>
        </a:accent3>
        <a:accent4>
          <a:srgbClr val="000000"/>
        </a:accent4>
        <a:accent5>
          <a:srgbClr val="ECE6D7"/>
        </a:accent5>
        <a:accent6>
          <a:srgbClr val="D4A480"/>
        </a:accent6>
        <a:hlink>
          <a:srgbClr val="F5DDCB"/>
        </a:hlink>
        <a:folHlink>
          <a:srgbClr val="FEF2D2"/>
        </a:folHlink>
      </a:clrScheme>
      <a:clrMap bg1="lt1" tx1="dk1" bg2="lt2" tx2="dk2" accent1="accent1" accent2="accent2" accent3="accent3" accent4="accent4" accent5="accent5" accent6="accent6" hlink="hlink" folHlink="folHlink"/>
    </a:extraClrScheme>
    <a:extraClrScheme>
      <a:clrScheme name="3_U.S. Consulting Report Template_022307 9">
        <a:dk1>
          <a:srgbClr val="000000"/>
        </a:dk1>
        <a:lt1>
          <a:srgbClr val="FFFFFF"/>
        </a:lt1>
        <a:dk2>
          <a:srgbClr val="FEF2D2"/>
        </a:dk2>
        <a:lt2>
          <a:srgbClr val="1D3A6A"/>
        </a:lt2>
        <a:accent1>
          <a:srgbClr val="B2CADB"/>
        </a:accent1>
        <a:accent2>
          <a:srgbClr val="DED3B6"/>
        </a:accent2>
        <a:accent3>
          <a:srgbClr val="FFFFFF"/>
        </a:accent3>
        <a:accent4>
          <a:srgbClr val="000000"/>
        </a:accent4>
        <a:accent5>
          <a:srgbClr val="D5E1EA"/>
        </a:accent5>
        <a:accent6>
          <a:srgbClr val="C9BFA5"/>
        </a:accent6>
        <a:hlink>
          <a:srgbClr val="EAB58E"/>
        </a:hlink>
        <a:folHlink>
          <a:srgbClr val="F5DDCB"/>
        </a:folHlink>
      </a:clrScheme>
      <a:clrMap bg1="lt1" tx1="dk1" bg2="lt2" tx2="dk2" accent1="accent1" accent2="accent2" accent3="accent3" accent4="accent4" accent5="accent5" accent6="accent6" hlink="hlink" folHlink="folHlink"/>
    </a:extraClrScheme>
    <a:extraClrScheme>
      <a:clrScheme name="3_U.S. Consulting Report Template_022307 10">
        <a:dk1>
          <a:srgbClr val="000000"/>
        </a:dk1>
        <a:lt1>
          <a:srgbClr val="FFFFFF"/>
        </a:lt1>
        <a:dk2>
          <a:srgbClr val="F1EDE1"/>
        </a:dk2>
        <a:lt2>
          <a:srgbClr val="091D5D"/>
        </a:lt2>
        <a:accent1>
          <a:srgbClr val="9DA5BE"/>
        </a:accent1>
        <a:accent2>
          <a:srgbClr val="85C2FE"/>
        </a:accent2>
        <a:accent3>
          <a:srgbClr val="FFFFFF"/>
        </a:accent3>
        <a:accent4>
          <a:srgbClr val="000000"/>
        </a:accent4>
        <a:accent5>
          <a:srgbClr val="CCCFDB"/>
        </a:accent5>
        <a:accent6>
          <a:srgbClr val="78B0E6"/>
        </a:accent6>
        <a:hlink>
          <a:srgbClr val="ADD6FF"/>
        </a:hlink>
        <a:folHlink>
          <a:srgbClr val="D6EBFF"/>
        </a:folHlink>
      </a:clrScheme>
      <a:clrMap bg1="lt1" tx1="dk1" bg2="lt2" tx2="dk2" accent1="accent1" accent2="accent2" accent3="accent3" accent4="accent4" accent5="accent5" accent6="accent6" hlink="hlink" folHlink="folHlink"/>
    </a:extraClrScheme>
    <a:extraClrScheme>
      <a:clrScheme name="3_U.S. Consulting Report Template_022307 11">
        <a:dk1>
          <a:srgbClr val="AFAFAF"/>
        </a:dk1>
        <a:lt1>
          <a:srgbClr val="FFFFFF"/>
        </a:lt1>
        <a:dk2>
          <a:srgbClr val="F1EDE1"/>
        </a:dk2>
        <a:lt2>
          <a:srgbClr val="091D5D"/>
        </a:lt2>
        <a:accent1>
          <a:srgbClr val="85C2FE"/>
        </a:accent1>
        <a:accent2>
          <a:srgbClr val="ADD6FF"/>
        </a:accent2>
        <a:accent3>
          <a:srgbClr val="FFFFFF"/>
        </a:accent3>
        <a:accent4>
          <a:srgbClr val="959595"/>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3_U.S. Consulting Report Template_022307 12">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3_U.S. Consulting Report Template_022307 13">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D6EBFF"/>
        </a:folHlink>
      </a:clrScheme>
      <a:clrMap bg1="lt1" tx1="dk1" bg2="lt2" tx2="dk2" accent1="accent1" accent2="accent2" accent3="accent3" accent4="accent4" accent5="accent5" accent6="accent6" hlink="hlink" folHlink="folHlink"/>
    </a:extraClrScheme>
    <a:extraClrScheme>
      <a:clrScheme name="3_U.S. Consulting Report Template_022307 14">
        <a:dk1>
          <a:srgbClr val="000000"/>
        </a:dk1>
        <a:lt1>
          <a:srgbClr val="FFFFFF"/>
        </a:lt1>
        <a:dk2>
          <a:srgbClr val="CCD6EB"/>
        </a:dk2>
        <a:lt2>
          <a:srgbClr val="000066"/>
        </a:lt2>
        <a:accent1>
          <a:srgbClr val="40B3B3"/>
        </a:accent1>
        <a:accent2>
          <a:srgbClr val="B2C1E0"/>
        </a:accent2>
        <a:accent3>
          <a:srgbClr val="FFFFFF"/>
        </a:accent3>
        <a:accent4>
          <a:srgbClr val="000000"/>
        </a:accent4>
        <a:accent5>
          <a:srgbClr val="AFD6D6"/>
        </a:accent5>
        <a:accent6>
          <a:srgbClr val="A1AFCB"/>
        </a:accent6>
        <a:hlink>
          <a:srgbClr val="66C2C2"/>
        </a:hlink>
        <a:folHlink>
          <a:srgbClr val="8CA3D1"/>
        </a:folHlink>
      </a:clrScheme>
      <a:clrMap bg1="lt1" tx1="dk1" bg2="lt2" tx2="dk2" accent1="accent1" accent2="accent2" accent3="accent3" accent4="accent4" accent5="accent5" accent6="accent6" hlink="hlink" folHlink="folHlink"/>
    </a:extraClrScheme>
    <a:extraClrScheme>
      <a:clrScheme name="3_U.S. Consulting Report Template_022307 15">
        <a:dk1>
          <a:srgbClr val="000000"/>
        </a:dk1>
        <a:lt1>
          <a:srgbClr val="FFFFFF"/>
        </a:lt1>
        <a:dk2>
          <a:srgbClr val="4066B2"/>
        </a:dk2>
        <a:lt2>
          <a:srgbClr val="000066"/>
        </a:lt2>
        <a:accent1>
          <a:srgbClr val="003399"/>
        </a:accent1>
        <a:accent2>
          <a:srgbClr val="80CCCC"/>
        </a:accent2>
        <a:accent3>
          <a:srgbClr val="FFFFFF"/>
        </a:accent3>
        <a:accent4>
          <a:srgbClr val="000000"/>
        </a:accent4>
        <a:accent5>
          <a:srgbClr val="AAADCA"/>
        </a:accent5>
        <a:accent6>
          <a:srgbClr val="73B9B9"/>
        </a:accent6>
        <a:hlink>
          <a:srgbClr val="8099CC"/>
        </a:hlink>
        <a:folHlink>
          <a:srgbClr val="009999"/>
        </a:folHlink>
      </a:clrScheme>
      <a:clrMap bg1="lt1" tx1="dk1" bg2="lt2" tx2="dk2" accent1="accent1" accent2="accent2" accent3="accent3" accent4="accent4" accent5="accent5" accent6="accent6" hlink="hlink" folHlink="folHlink"/>
    </a:extraClrScheme>
    <a:extraClrScheme>
      <a:clrScheme name="3_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4_U.S. Consulting Report Template_022307">
  <a:themeElements>
    <a:clrScheme name="">
      <a:dk1>
        <a:srgbClr val="000000"/>
      </a:dk1>
      <a:lt1>
        <a:srgbClr val="FFFFFF"/>
      </a:lt1>
      <a:dk2>
        <a:srgbClr val="99CC00"/>
      </a:dk2>
      <a:lt2>
        <a:srgbClr val="009999"/>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fontScheme name="4_U.S. Consulting Report Template_0223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U.S. Consulting Report Template_02230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4_U.S. Consulting Report Template_0223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4_U.S. Consulting Report Template_02230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4_U.S. Consulting Report Template_02230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4_U.S. Consulting Report Template_0223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4_U.S. Consulting Report Template_0223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4_U.S. Consulting Report Template_0223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4_U.S. Consulting Report Template_022307 8">
        <a:dk1>
          <a:srgbClr val="000000"/>
        </a:dk1>
        <a:lt1>
          <a:srgbClr val="FFFFFF"/>
        </a:lt1>
        <a:dk2>
          <a:srgbClr val="B2CADB"/>
        </a:dk2>
        <a:lt2>
          <a:srgbClr val="1D3A6A"/>
        </a:lt2>
        <a:accent1>
          <a:srgbClr val="DED3B6"/>
        </a:accent1>
        <a:accent2>
          <a:srgbClr val="EAB58E"/>
        </a:accent2>
        <a:accent3>
          <a:srgbClr val="FFFFFF"/>
        </a:accent3>
        <a:accent4>
          <a:srgbClr val="000000"/>
        </a:accent4>
        <a:accent5>
          <a:srgbClr val="ECE6D7"/>
        </a:accent5>
        <a:accent6>
          <a:srgbClr val="D4A480"/>
        </a:accent6>
        <a:hlink>
          <a:srgbClr val="F5DDCB"/>
        </a:hlink>
        <a:folHlink>
          <a:srgbClr val="FEF2D2"/>
        </a:folHlink>
      </a:clrScheme>
      <a:clrMap bg1="lt1" tx1="dk1" bg2="lt2" tx2="dk2" accent1="accent1" accent2="accent2" accent3="accent3" accent4="accent4" accent5="accent5" accent6="accent6" hlink="hlink" folHlink="folHlink"/>
    </a:extraClrScheme>
    <a:extraClrScheme>
      <a:clrScheme name="4_U.S. Consulting Report Template_022307 9">
        <a:dk1>
          <a:srgbClr val="000000"/>
        </a:dk1>
        <a:lt1>
          <a:srgbClr val="FFFFFF"/>
        </a:lt1>
        <a:dk2>
          <a:srgbClr val="FEF2D2"/>
        </a:dk2>
        <a:lt2>
          <a:srgbClr val="1D3A6A"/>
        </a:lt2>
        <a:accent1>
          <a:srgbClr val="B2CADB"/>
        </a:accent1>
        <a:accent2>
          <a:srgbClr val="DED3B6"/>
        </a:accent2>
        <a:accent3>
          <a:srgbClr val="FFFFFF"/>
        </a:accent3>
        <a:accent4>
          <a:srgbClr val="000000"/>
        </a:accent4>
        <a:accent5>
          <a:srgbClr val="D5E1EA"/>
        </a:accent5>
        <a:accent6>
          <a:srgbClr val="C9BFA5"/>
        </a:accent6>
        <a:hlink>
          <a:srgbClr val="EAB58E"/>
        </a:hlink>
        <a:folHlink>
          <a:srgbClr val="F5DDCB"/>
        </a:folHlink>
      </a:clrScheme>
      <a:clrMap bg1="lt1" tx1="dk1" bg2="lt2" tx2="dk2" accent1="accent1" accent2="accent2" accent3="accent3" accent4="accent4" accent5="accent5" accent6="accent6" hlink="hlink" folHlink="folHlink"/>
    </a:extraClrScheme>
    <a:extraClrScheme>
      <a:clrScheme name="4_U.S. Consulting Report Template_022307 10">
        <a:dk1>
          <a:srgbClr val="000000"/>
        </a:dk1>
        <a:lt1>
          <a:srgbClr val="FFFFFF"/>
        </a:lt1>
        <a:dk2>
          <a:srgbClr val="F1EDE1"/>
        </a:dk2>
        <a:lt2>
          <a:srgbClr val="091D5D"/>
        </a:lt2>
        <a:accent1>
          <a:srgbClr val="9DA5BE"/>
        </a:accent1>
        <a:accent2>
          <a:srgbClr val="85C2FE"/>
        </a:accent2>
        <a:accent3>
          <a:srgbClr val="FFFFFF"/>
        </a:accent3>
        <a:accent4>
          <a:srgbClr val="000000"/>
        </a:accent4>
        <a:accent5>
          <a:srgbClr val="CCCFDB"/>
        </a:accent5>
        <a:accent6>
          <a:srgbClr val="78B0E6"/>
        </a:accent6>
        <a:hlink>
          <a:srgbClr val="ADD6FF"/>
        </a:hlink>
        <a:folHlink>
          <a:srgbClr val="D6EBFF"/>
        </a:folHlink>
      </a:clrScheme>
      <a:clrMap bg1="lt1" tx1="dk1" bg2="lt2" tx2="dk2" accent1="accent1" accent2="accent2" accent3="accent3" accent4="accent4" accent5="accent5" accent6="accent6" hlink="hlink" folHlink="folHlink"/>
    </a:extraClrScheme>
    <a:extraClrScheme>
      <a:clrScheme name="4_U.S. Consulting Report Template_022307 11">
        <a:dk1>
          <a:srgbClr val="AFAFAF"/>
        </a:dk1>
        <a:lt1>
          <a:srgbClr val="FFFFFF"/>
        </a:lt1>
        <a:dk2>
          <a:srgbClr val="F1EDE1"/>
        </a:dk2>
        <a:lt2>
          <a:srgbClr val="091D5D"/>
        </a:lt2>
        <a:accent1>
          <a:srgbClr val="85C2FE"/>
        </a:accent1>
        <a:accent2>
          <a:srgbClr val="ADD6FF"/>
        </a:accent2>
        <a:accent3>
          <a:srgbClr val="FFFFFF"/>
        </a:accent3>
        <a:accent4>
          <a:srgbClr val="959595"/>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4_U.S. Consulting Report Template_022307 12">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4_U.S. Consulting Report Template_022307 13">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D6EBFF"/>
        </a:folHlink>
      </a:clrScheme>
      <a:clrMap bg1="lt1" tx1="dk1" bg2="lt2" tx2="dk2" accent1="accent1" accent2="accent2" accent3="accent3" accent4="accent4" accent5="accent5" accent6="accent6" hlink="hlink" folHlink="folHlink"/>
    </a:extraClrScheme>
    <a:extraClrScheme>
      <a:clrScheme name="4_U.S. Consulting Report Template_022307 14">
        <a:dk1>
          <a:srgbClr val="000000"/>
        </a:dk1>
        <a:lt1>
          <a:srgbClr val="FFFFFF"/>
        </a:lt1>
        <a:dk2>
          <a:srgbClr val="CCD6EB"/>
        </a:dk2>
        <a:lt2>
          <a:srgbClr val="000066"/>
        </a:lt2>
        <a:accent1>
          <a:srgbClr val="40B3B3"/>
        </a:accent1>
        <a:accent2>
          <a:srgbClr val="B2C1E0"/>
        </a:accent2>
        <a:accent3>
          <a:srgbClr val="FFFFFF"/>
        </a:accent3>
        <a:accent4>
          <a:srgbClr val="000000"/>
        </a:accent4>
        <a:accent5>
          <a:srgbClr val="AFD6D6"/>
        </a:accent5>
        <a:accent6>
          <a:srgbClr val="A1AFCB"/>
        </a:accent6>
        <a:hlink>
          <a:srgbClr val="66C2C2"/>
        </a:hlink>
        <a:folHlink>
          <a:srgbClr val="8CA3D1"/>
        </a:folHlink>
      </a:clrScheme>
      <a:clrMap bg1="lt1" tx1="dk1" bg2="lt2" tx2="dk2" accent1="accent1" accent2="accent2" accent3="accent3" accent4="accent4" accent5="accent5" accent6="accent6" hlink="hlink" folHlink="folHlink"/>
    </a:extraClrScheme>
    <a:extraClrScheme>
      <a:clrScheme name="4_U.S. Consulting Report Template_022307 15">
        <a:dk1>
          <a:srgbClr val="000000"/>
        </a:dk1>
        <a:lt1>
          <a:srgbClr val="FFFFFF"/>
        </a:lt1>
        <a:dk2>
          <a:srgbClr val="4066B2"/>
        </a:dk2>
        <a:lt2>
          <a:srgbClr val="000066"/>
        </a:lt2>
        <a:accent1>
          <a:srgbClr val="003399"/>
        </a:accent1>
        <a:accent2>
          <a:srgbClr val="80CCCC"/>
        </a:accent2>
        <a:accent3>
          <a:srgbClr val="FFFFFF"/>
        </a:accent3>
        <a:accent4>
          <a:srgbClr val="000000"/>
        </a:accent4>
        <a:accent5>
          <a:srgbClr val="AAADCA"/>
        </a:accent5>
        <a:accent6>
          <a:srgbClr val="73B9B9"/>
        </a:accent6>
        <a:hlink>
          <a:srgbClr val="8099CC"/>
        </a:hlink>
        <a:folHlink>
          <a:srgbClr val="009999"/>
        </a:folHlink>
      </a:clrScheme>
      <a:clrMap bg1="lt1" tx1="dk1" bg2="lt2" tx2="dk2" accent1="accent1" accent2="accent2" accent3="accent3" accent4="accent4" accent5="accent5" accent6="accent6" hlink="hlink" folHlink="folHlink"/>
    </a:extraClrScheme>
    <a:extraClrScheme>
      <a:clrScheme name="4_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5_U.S. Consulting Report Template_022307">
  <a:themeElements>
    <a:clrScheme name="">
      <a:dk1>
        <a:srgbClr val="000000"/>
      </a:dk1>
      <a:lt1>
        <a:srgbClr val="FFFFFF"/>
      </a:lt1>
      <a:dk2>
        <a:srgbClr val="99CC00"/>
      </a:dk2>
      <a:lt2>
        <a:srgbClr val="009999"/>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fontScheme name="5_U.S. Consulting Report Template_0223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U.S. Consulting Report Template_02230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5_U.S. Consulting Report Template_0223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5_U.S. Consulting Report Template_02230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5_U.S. Consulting Report Template_02230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5_U.S. Consulting Report Template_0223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5_U.S. Consulting Report Template_0223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5_U.S. Consulting Report Template_0223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5_U.S. Consulting Report Template_022307 8">
        <a:dk1>
          <a:srgbClr val="000000"/>
        </a:dk1>
        <a:lt1>
          <a:srgbClr val="FFFFFF"/>
        </a:lt1>
        <a:dk2>
          <a:srgbClr val="B2CADB"/>
        </a:dk2>
        <a:lt2>
          <a:srgbClr val="1D3A6A"/>
        </a:lt2>
        <a:accent1>
          <a:srgbClr val="DED3B6"/>
        </a:accent1>
        <a:accent2>
          <a:srgbClr val="EAB58E"/>
        </a:accent2>
        <a:accent3>
          <a:srgbClr val="FFFFFF"/>
        </a:accent3>
        <a:accent4>
          <a:srgbClr val="000000"/>
        </a:accent4>
        <a:accent5>
          <a:srgbClr val="ECE6D7"/>
        </a:accent5>
        <a:accent6>
          <a:srgbClr val="D4A480"/>
        </a:accent6>
        <a:hlink>
          <a:srgbClr val="F5DDCB"/>
        </a:hlink>
        <a:folHlink>
          <a:srgbClr val="FEF2D2"/>
        </a:folHlink>
      </a:clrScheme>
      <a:clrMap bg1="lt1" tx1="dk1" bg2="lt2" tx2="dk2" accent1="accent1" accent2="accent2" accent3="accent3" accent4="accent4" accent5="accent5" accent6="accent6" hlink="hlink" folHlink="folHlink"/>
    </a:extraClrScheme>
    <a:extraClrScheme>
      <a:clrScheme name="5_U.S. Consulting Report Template_022307 9">
        <a:dk1>
          <a:srgbClr val="000000"/>
        </a:dk1>
        <a:lt1>
          <a:srgbClr val="FFFFFF"/>
        </a:lt1>
        <a:dk2>
          <a:srgbClr val="FEF2D2"/>
        </a:dk2>
        <a:lt2>
          <a:srgbClr val="1D3A6A"/>
        </a:lt2>
        <a:accent1>
          <a:srgbClr val="B2CADB"/>
        </a:accent1>
        <a:accent2>
          <a:srgbClr val="DED3B6"/>
        </a:accent2>
        <a:accent3>
          <a:srgbClr val="FFFFFF"/>
        </a:accent3>
        <a:accent4>
          <a:srgbClr val="000000"/>
        </a:accent4>
        <a:accent5>
          <a:srgbClr val="D5E1EA"/>
        </a:accent5>
        <a:accent6>
          <a:srgbClr val="C9BFA5"/>
        </a:accent6>
        <a:hlink>
          <a:srgbClr val="EAB58E"/>
        </a:hlink>
        <a:folHlink>
          <a:srgbClr val="F5DDCB"/>
        </a:folHlink>
      </a:clrScheme>
      <a:clrMap bg1="lt1" tx1="dk1" bg2="lt2" tx2="dk2" accent1="accent1" accent2="accent2" accent3="accent3" accent4="accent4" accent5="accent5" accent6="accent6" hlink="hlink" folHlink="folHlink"/>
    </a:extraClrScheme>
    <a:extraClrScheme>
      <a:clrScheme name="5_U.S. Consulting Report Template_022307 10">
        <a:dk1>
          <a:srgbClr val="000000"/>
        </a:dk1>
        <a:lt1>
          <a:srgbClr val="FFFFFF"/>
        </a:lt1>
        <a:dk2>
          <a:srgbClr val="F1EDE1"/>
        </a:dk2>
        <a:lt2>
          <a:srgbClr val="091D5D"/>
        </a:lt2>
        <a:accent1>
          <a:srgbClr val="9DA5BE"/>
        </a:accent1>
        <a:accent2>
          <a:srgbClr val="85C2FE"/>
        </a:accent2>
        <a:accent3>
          <a:srgbClr val="FFFFFF"/>
        </a:accent3>
        <a:accent4>
          <a:srgbClr val="000000"/>
        </a:accent4>
        <a:accent5>
          <a:srgbClr val="CCCFDB"/>
        </a:accent5>
        <a:accent6>
          <a:srgbClr val="78B0E6"/>
        </a:accent6>
        <a:hlink>
          <a:srgbClr val="ADD6FF"/>
        </a:hlink>
        <a:folHlink>
          <a:srgbClr val="D6EBFF"/>
        </a:folHlink>
      </a:clrScheme>
      <a:clrMap bg1="lt1" tx1="dk1" bg2="lt2" tx2="dk2" accent1="accent1" accent2="accent2" accent3="accent3" accent4="accent4" accent5="accent5" accent6="accent6" hlink="hlink" folHlink="folHlink"/>
    </a:extraClrScheme>
    <a:extraClrScheme>
      <a:clrScheme name="5_U.S. Consulting Report Template_022307 11">
        <a:dk1>
          <a:srgbClr val="AFAFAF"/>
        </a:dk1>
        <a:lt1>
          <a:srgbClr val="FFFFFF"/>
        </a:lt1>
        <a:dk2>
          <a:srgbClr val="F1EDE1"/>
        </a:dk2>
        <a:lt2>
          <a:srgbClr val="091D5D"/>
        </a:lt2>
        <a:accent1>
          <a:srgbClr val="85C2FE"/>
        </a:accent1>
        <a:accent2>
          <a:srgbClr val="ADD6FF"/>
        </a:accent2>
        <a:accent3>
          <a:srgbClr val="FFFFFF"/>
        </a:accent3>
        <a:accent4>
          <a:srgbClr val="959595"/>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5_U.S. Consulting Report Template_022307 12">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5_U.S. Consulting Report Template_022307 13">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D6EBFF"/>
        </a:folHlink>
      </a:clrScheme>
      <a:clrMap bg1="lt1" tx1="dk1" bg2="lt2" tx2="dk2" accent1="accent1" accent2="accent2" accent3="accent3" accent4="accent4" accent5="accent5" accent6="accent6" hlink="hlink" folHlink="folHlink"/>
    </a:extraClrScheme>
    <a:extraClrScheme>
      <a:clrScheme name="5_U.S. Consulting Report Template_022307 14">
        <a:dk1>
          <a:srgbClr val="000000"/>
        </a:dk1>
        <a:lt1>
          <a:srgbClr val="FFFFFF"/>
        </a:lt1>
        <a:dk2>
          <a:srgbClr val="CCD6EB"/>
        </a:dk2>
        <a:lt2>
          <a:srgbClr val="000066"/>
        </a:lt2>
        <a:accent1>
          <a:srgbClr val="40B3B3"/>
        </a:accent1>
        <a:accent2>
          <a:srgbClr val="B2C1E0"/>
        </a:accent2>
        <a:accent3>
          <a:srgbClr val="FFFFFF"/>
        </a:accent3>
        <a:accent4>
          <a:srgbClr val="000000"/>
        </a:accent4>
        <a:accent5>
          <a:srgbClr val="AFD6D6"/>
        </a:accent5>
        <a:accent6>
          <a:srgbClr val="A1AFCB"/>
        </a:accent6>
        <a:hlink>
          <a:srgbClr val="66C2C2"/>
        </a:hlink>
        <a:folHlink>
          <a:srgbClr val="8CA3D1"/>
        </a:folHlink>
      </a:clrScheme>
      <a:clrMap bg1="lt1" tx1="dk1" bg2="lt2" tx2="dk2" accent1="accent1" accent2="accent2" accent3="accent3" accent4="accent4" accent5="accent5" accent6="accent6" hlink="hlink" folHlink="folHlink"/>
    </a:extraClrScheme>
    <a:extraClrScheme>
      <a:clrScheme name="5_U.S. Consulting Report Template_022307 15">
        <a:dk1>
          <a:srgbClr val="000000"/>
        </a:dk1>
        <a:lt1>
          <a:srgbClr val="FFFFFF"/>
        </a:lt1>
        <a:dk2>
          <a:srgbClr val="4066B2"/>
        </a:dk2>
        <a:lt2>
          <a:srgbClr val="000066"/>
        </a:lt2>
        <a:accent1>
          <a:srgbClr val="003399"/>
        </a:accent1>
        <a:accent2>
          <a:srgbClr val="80CCCC"/>
        </a:accent2>
        <a:accent3>
          <a:srgbClr val="FFFFFF"/>
        </a:accent3>
        <a:accent4>
          <a:srgbClr val="000000"/>
        </a:accent4>
        <a:accent5>
          <a:srgbClr val="AAADCA"/>
        </a:accent5>
        <a:accent6>
          <a:srgbClr val="73B9B9"/>
        </a:accent6>
        <a:hlink>
          <a:srgbClr val="8099CC"/>
        </a:hlink>
        <a:folHlink>
          <a:srgbClr val="009999"/>
        </a:folHlink>
      </a:clrScheme>
      <a:clrMap bg1="lt1" tx1="dk1" bg2="lt2" tx2="dk2" accent1="accent1" accent2="accent2" accent3="accent3" accent4="accent4" accent5="accent5" accent6="accent6" hlink="hlink" folHlink="folHlink"/>
    </a:extraClrScheme>
    <a:extraClrScheme>
      <a:clrScheme name="5_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6_U.S. Consulting Report Template_022307">
  <a:themeElements>
    <a:clrScheme name="">
      <a:dk1>
        <a:srgbClr val="000000"/>
      </a:dk1>
      <a:lt1>
        <a:srgbClr val="FFFFFF"/>
      </a:lt1>
      <a:dk2>
        <a:srgbClr val="99CC00"/>
      </a:dk2>
      <a:lt2>
        <a:srgbClr val="009999"/>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fontScheme name="6_U.S. Consulting Report Template_0223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_U.S. Consulting Report Template_02230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6_U.S. Consulting Report Template_0223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6_U.S. Consulting Report Template_02230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6_U.S. Consulting Report Template_02230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6_U.S. Consulting Report Template_0223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6_U.S. Consulting Report Template_0223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6_U.S. Consulting Report Template_0223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6_U.S. Consulting Report Template_022307 8">
        <a:dk1>
          <a:srgbClr val="000000"/>
        </a:dk1>
        <a:lt1>
          <a:srgbClr val="FFFFFF"/>
        </a:lt1>
        <a:dk2>
          <a:srgbClr val="B2CADB"/>
        </a:dk2>
        <a:lt2>
          <a:srgbClr val="1D3A6A"/>
        </a:lt2>
        <a:accent1>
          <a:srgbClr val="DED3B6"/>
        </a:accent1>
        <a:accent2>
          <a:srgbClr val="EAB58E"/>
        </a:accent2>
        <a:accent3>
          <a:srgbClr val="FFFFFF"/>
        </a:accent3>
        <a:accent4>
          <a:srgbClr val="000000"/>
        </a:accent4>
        <a:accent5>
          <a:srgbClr val="ECE6D7"/>
        </a:accent5>
        <a:accent6>
          <a:srgbClr val="D4A480"/>
        </a:accent6>
        <a:hlink>
          <a:srgbClr val="F5DDCB"/>
        </a:hlink>
        <a:folHlink>
          <a:srgbClr val="FEF2D2"/>
        </a:folHlink>
      </a:clrScheme>
      <a:clrMap bg1="lt1" tx1="dk1" bg2="lt2" tx2="dk2" accent1="accent1" accent2="accent2" accent3="accent3" accent4="accent4" accent5="accent5" accent6="accent6" hlink="hlink" folHlink="folHlink"/>
    </a:extraClrScheme>
    <a:extraClrScheme>
      <a:clrScheme name="6_U.S. Consulting Report Template_022307 9">
        <a:dk1>
          <a:srgbClr val="000000"/>
        </a:dk1>
        <a:lt1>
          <a:srgbClr val="FFFFFF"/>
        </a:lt1>
        <a:dk2>
          <a:srgbClr val="FEF2D2"/>
        </a:dk2>
        <a:lt2>
          <a:srgbClr val="1D3A6A"/>
        </a:lt2>
        <a:accent1>
          <a:srgbClr val="B2CADB"/>
        </a:accent1>
        <a:accent2>
          <a:srgbClr val="DED3B6"/>
        </a:accent2>
        <a:accent3>
          <a:srgbClr val="FFFFFF"/>
        </a:accent3>
        <a:accent4>
          <a:srgbClr val="000000"/>
        </a:accent4>
        <a:accent5>
          <a:srgbClr val="D5E1EA"/>
        </a:accent5>
        <a:accent6>
          <a:srgbClr val="C9BFA5"/>
        </a:accent6>
        <a:hlink>
          <a:srgbClr val="EAB58E"/>
        </a:hlink>
        <a:folHlink>
          <a:srgbClr val="F5DDCB"/>
        </a:folHlink>
      </a:clrScheme>
      <a:clrMap bg1="lt1" tx1="dk1" bg2="lt2" tx2="dk2" accent1="accent1" accent2="accent2" accent3="accent3" accent4="accent4" accent5="accent5" accent6="accent6" hlink="hlink" folHlink="folHlink"/>
    </a:extraClrScheme>
    <a:extraClrScheme>
      <a:clrScheme name="6_U.S. Consulting Report Template_022307 10">
        <a:dk1>
          <a:srgbClr val="000000"/>
        </a:dk1>
        <a:lt1>
          <a:srgbClr val="FFFFFF"/>
        </a:lt1>
        <a:dk2>
          <a:srgbClr val="F1EDE1"/>
        </a:dk2>
        <a:lt2>
          <a:srgbClr val="091D5D"/>
        </a:lt2>
        <a:accent1>
          <a:srgbClr val="9DA5BE"/>
        </a:accent1>
        <a:accent2>
          <a:srgbClr val="85C2FE"/>
        </a:accent2>
        <a:accent3>
          <a:srgbClr val="FFFFFF"/>
        </a:accent3>
        <a:accent4>
          <a:srgbClr val="000000"/>
        </a:accent4>
        <a:accent5>
          <a:srgbClr val="CCCFDB"/>
        </a:accent5>
        <a:accent6>
          <a:srgbClr val="78B0E6"/>
        </a:accent6>
        <a:hlink>
          <a:srgbClr val="ADD6FF"/>
        </a:hlink>
        <a:folHlink>
          <a:srgbClr val="D6EBFF"/>
        </a:folHlink>
      </a:clrScheme>
      <a:clrMap bg1="lt1" tx1="dk1" bg2="lt2" tx2="dk2" accent1="accent1" accent2="accent2" accent3="accent3" accent4="accent4" accent5="accent5" accent6="accent6" hlink="hlink" folHlink="folHlink"/>
    </a:extraClrScheme>
    <a:extraClrScheme>
      <a:clrScheme name="6_U.S. Consulting Report Template_022307 11">
        <a:dk1>
          <a:srgbClr val="AFAFAF"/>
        </a:dk1>
        <a:lt1>
          <a:srgbClr val="FFFFFF"/>
        </a:lt1>
        <a:dk2>
          <a:srgbClr val="F1EDE1"/>
        </a:dk2>
        <a:lt2>
          <a:srgbClr val="091D5D"/>
        </a:lt2>
        <a:accent1>
          <a:srgbClr val="85C2FE"/>
        </a:accent1>
        <a:accent2>
          <a:srgbClr val="ADD6FF"/>
        </a:accent2>
        <a:accent3>
          <a:srgbClr val="FFFFFF"/>
        </a:accent3>
        <a:accent4>
          <a:srgbClr val="959595"/>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6_U.S. Consulting Report Template_022307 12">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6_U.S. Consulting Report Template_022307 13">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D6EBFF"/>
        </a:folHlink>
      </a:clrScheme>
      <a:clrMap bg1="lt1" tx1="dk1" bg2="lt2" tx2="dk2" accent1="accent1" accent2="accent2" accent3="accent3" accent4="accent4" accent5="accent5" accent6="accent6" hlink="hlink" folHlink="folHlink"/>
    </a:extraClrScheme>
    <a:extraClrScheme>
      <a:clrScheme name="6_U.S. Consulting Report Template_022307 14">
        <a:dk1>
          <a:srgbClr val="000000"/>
        </a:dk1>
        <a:lt1>
          <a:srgbClr val="FFFFFF"/>
        </a:lt1>
        <a:dk2>
          <a:srgbClr val="CCD6EB"/>
        </a:dk2>
        <a:lt2>
          <a:srgbClr val="000066"/>
        </a:lt2>
        <a:accent1>
          <a:srgbClr val="40B3B3"/>
        </a:accent1>
        <a:accent2>
          <a:srgbClr val="B2C1E0"/>
        </a:accent2>
        <a:accent3>
          <a:srgbClr val="FFFFFF"/>
        </a:accent3>
        <a:accent4>
          <a:srgbClr val="000000"/>
        </a:accent4>
        <a:accent5>
          <a:srgbClr val="AFD6D6"/>
        </a:accent5>
        <a:accent6>
          <a:srgbClr val="A1AFCB"/>
        </a:accent6>
        <a:hlink>
          <a:srgbClr val="66C2C2"/>
        </a:hlink>
        <a:folHlink>
          <a:srgbClr val="8CA3D1"/>
        </a:folHlink>
      </a:clrScheme>
      <a:clrMap bg1="lt1" tx1="dk1" bg2="lt2" tx2="dk2" accent1="accent1" accent2="accent2" accent3="accent3" accent4="accent4" accent5="accent5" accent6="accent6" hlink="hlink" folHlink="folHlink"/>
    </a:extraClrScheme>
    <a:extraClrScheme>
      <a:clrScheme name="6_U.S. Consulting Report Template_022307 15">
        <a:dk1>
          <a:srgbClr val="000000"/>
        </a:dk1>
        <a:lt1>
          <a:srgbClr val="FFFFFF"/>
        </a:lt1>
        <a:dk2>
          <a:srgbClr val="4066B2"/>
        </a:dk2>
        <a:lt2>
          <a:srgbClr val="000066"/>
        </a:lt2>
        <a:accent1>
          <a:srgbClr val="003399"/>
        </a:accent1>
        <a:accent2>
          <a:srgbClr val="80CCCC"/>
        </a:accent2>
        <a:accent3>
          <a:srgbClr val="FFFFFF"/>
        </a:accent3>
        <a:accent4>
          <a:srgbClr val="000000"/>
        </a:accent4>
        <a:accent5>
          <a:srgbClr val="AAADCA"/>
        </a:accent5>
        <a:accent6>
          <a:srgbClr val="73B9B9"/>
        </a:accent6>
        <a:hlink>
          <a:srgbClr val="8099CC"/>
        </a:hlink>
        <a:folHlink>
          <a:srgbClr val="009999"/>
        </a:folHlink>
      </a:clrScheme>
      <a:clrMap bg1="lt1" tx1="dk1" bg2="lt2" tx2="dk2" accent1="accent1" accent2="accent2" accent3="accent3" accent4="accent4" accent5="accent5" accent6="accent6" hlink="hlink" folHlink="folHlink"/>
    </a:extraClrScheme>
    <a:extraClrScheme>
      <a:clrScheme name="6_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7_U.S. Consulting Report Template_022307">
  <a:themeElements>
    <a:clrScheme name="7_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fontScheme name="7_U.S. Consulting Report Template_0223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U.S. Consulting Report Template_02230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7_U.S. Consulting Report Template_02230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7_U.S. Consulting Report Template_02230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7_U.S. Consulting Report Template_02230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7_U.S. Consulting Report Template_02230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7_U.S. Consulting Report Template_02230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7_U.S. Consulting Report Template_02230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7_U.S. Consulting Report Template_022307 8">
        <a:dk1>
          <a:srgbClr val="000000"/>
        </a:dk1>
        <a:lt1>
          <a:srgbClr val="FFFFFF"/>
        </a:lt1>
        <a:dk2>
          <a:srgbClr val="B2CADB"/>
        </a:dk2>
        <a:lt2>
          <a:srgbClr val="1D3A6A"/>
        </a:lt2>
        <a:accent1>
          <a:srgbClr val="DED3B6"/>
        </a:accent1>
        <a:accent2>
          <a:srgbClr val="EAB58E"/>
        </a:accent2>
        <a:accent3>
          <a:srgbClr val="FFFFFF"/>
        </a:accent3>
        <a:accent4>
          <a:srgbClr val="000000"/>
        </a:accent4>
        <a:accent5>
          <a:srgbClr val="ECE6D7"/>
        </a:accent5>
        <a:accent6>
          <a:srgbClr val="D4A480"/>
        </a:accent6>
        <a:hlink>
          <a:srgbClr val="F5DDCB"/>
        </a:hlink>
        <a:folHlink>
          <a:srgbClr val="FEF2D2"/>
        </a:folHlink>
      </a:clrScheme>
      <a:clrMap bg1="lt1" tx1="dk1" bg2="lt2" tx2="dk2" accent1="accent1" accent2="accent2" accent3="accent3" accent4="accent4" accent5="accent5" accent6="accent6" hlink="hlink" folHlink="folHlink"/>
    </a:extraClrScheme>
    <a:extraClrScheme>
      <a:clrScheme name="7_U.S. Consulting Report Template_022307 9">
        <a:dk1>
          <a:srgbClr val="000000"/>
        </a:dk1>
        <a:lt1>
          <a:srgbClr val="FFFFFF"/>
        </a:lt1>
        <a:dk2>
          <a:srgbClr val="FEF2D2"/>
        </a:dk2>
        <a:lt2>
          <a:srgbClr val="1D3A6A"/>
        </a:lt2>
        <a:accent1>
          <a:srgbClr val="B2CADB"/>
        </a:accent1>
        <a:accent2>
          <a:srgbClr val="DED3B6"/>
        </a:accent2>
        <a:accent3>
          <a:srgbClr val="FFFFFF"/>
        </a:accent3>
        <a:accent4>
          <a:srgbClr val="000000"/>
        </a:accent4>
        <a:accent5>
          <a:srgbClr val="D5E1EA"/>
        </a:accent5>
        <a:accent6>
          <a:srgbClr val="C9BFA5"/>
        </a:accent6>
        <a:hlink>
          <a:srgbClr val="EAB58E"/>
        </a:hlink>
        <a:folHlink>
          <a:srgbClr val="F5DDCB"/>
        </a:folHlink>
      </a:clrScheme>
      <a:clrMap bg1="lt1" tx1="dk1" bg2="lt2" tx2="dk2" accent1="accent1" accent2="accent2" accent3="accent3" accent4="accent4" accent5="accent5" accent6="accent6" hlink="hlink" folHlink="folHlink"/>
    </a:extraClrScheme>
    <a:extraClrScheme>
      <a:clrScheme name="7_U.S. Consulting Report Template_022307 10">
        <a:dk1>
          <a:srgbClr val="000000"/>
        </a:dk1>
        <a:lt1>
          <a:srgbClr val="FFFFFF"/>
        </a:lt1>
        <a:dk2>
          <a:srgbClr val="F1EDE1"/>
        </a:dk2>
        <a:lt2>
          <a:srgbClr val="091D5D"/>
        </a:lt2>
        <a:accent1>
          <a:srgbClr val="9DA5BE"/>
        </a:accent1>
        <a:accent2>
          <a:srgbClr val="85C2FE"/>
        </a:accent2>
        <a:accent3>
          <a:srgbClr val="FFFFFF"/>
        </a:accent3>
        <a:accent4>
          <a:srgbClr val="000000"/>
        </a:accent4>
        <a:accent5>
          <a:srgbClr val="CCCFDB"/>
        </a:accent5>
        <a:accent6>
          <a:srgbClr val="78B0E6"/>
        </a:accent6>
        <a:hlink>
          <a:srgbClr val="ADD6FF"/>
        </a:hlink>
        <a:folHlink>
          <a:srgbClr val="D6EBFF"/>
        </a:folHlink>
      </a:clrScheme>
      <a:clrMap bg1="lt1" tx1="dk1" bg2="lt2" tx2="dk2" accent1="accent1" accent2="accent2" accent3="accent3" accent4="accent4" accent5="accent5" accent6="accent6" hlink="hlink" folHlink="folHlink"/>
    </a:extraClrScheme>
    <a:extraClrScheme>
      <a:clrScheme name="7_U.S. Consulting Report Template_022307 11">
        <a:dk1>
          <a:srgbClr val="AFAFAF"/>
        </a:dk1>
        <a:lt1>
          <a:srgbClr val="FFFFFF"/>
        </a:lt1>
        <a:dk2>
          <a:srgbClr val="F1EDE1"/>
        </a:dk2>
        <a:lt2>
          <a:srgbClr val="091D5D"/>
        </a:lt2>
        <a:accent1>
          <a:srgbClr val="85C2FE"/>
        </a:accent1>
        <a:accent2>
          <a:srgbClr val="ADD6FF"/>
        </a:accent2>
        <a:accent3>
          <a:srgbClr val="FFFFFF"/>
        </a:accent3>
        <a:accent4>
          <a:srgbClr val="959595"/>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7_U.S. Consulting Report Template_022307 12">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F1EDE1"/>
        </a:folHlink>
      </a:clrScheme>
      <a:clrMap bg1="lt1" tx1="dk1" bg2="lt2" tx2="dk2" accent1="accent1" accent2="accent2" accent3="accent3" accent4="accent4" accent5="accent5" accent6="accent6" hlink="hlink" folHlink="folHlink"/>
    </a:extraClrScheme>
    <a:extraClrScheme>
      <a:clrScheme name="7_U.S. Consulting Report Template_022307 13">
        <a:dk1>
          <a:srgbClr val="000000"/>
        </a:dk1>
        <a:lt1>
          <a:srgbClr val="FFFFFF"/>
        </a:lt1>
        <a:dk2>
          <a:srgbClr val="F1EDE1"/>
        </a:dk2>
        <a:lt2>
          <a:srgbClr val="091D5D"/>
        </a:lt2>
        <a:accent1>
          <a:srgbClr val="85C2FE"/>
        </a:accent1>
        <a:accent2>
          <a:srgbClr val="ADD6FF"/>
        </a:accent2>
        <a:accent3>
          <a:srgbClr val="FFFFFF"/>
        </a:accent3>
        <a:accent4>
          <a:srgbClr val="000000"/>
        </a:accent4>
        <a:accent5>
          <a:srgbClr val="C2DDFE"/>
        </a:accent5>
        <a:accent6>
          <a:srgbClr val="9CC2E7"/>
        </a:accent6>
        <a:hlink>
          <a:srgbClr val="C6C1D6"/>
        </a:hlink>
        <a:folHlink>
          <a:srgbClr val="D6EBFF"/>
        </a:folHlink>
      </a:clrScheme>
      <a:clrMap bg1="lt1" tx1="dk1" bg2="lt2" tx2="dk2" accent1="accent1" accent2="accent2" accent3="accent3" accent4="accent4" accent5="accent5" accent6="accent6" hlink="hlink" folHlink="folHlink"/>
    </a:extraClrScheme>
    <a:extraClrScheme>
      <a:clrScheme name="7_U.S. Consulting Report Template_022307 14">
        <a:dk1>
          <a:srgbClr val="000000"/>
        </a:dk1>
        <a:lt1>
          <a:srgbClr val="FFFFFF"/>
        </a:lt1>
        <a:dk2>
          <a:srgbClr val="CCD6EB"/>
        </a:dk2>
        <a:lt2>
          <a:srgbClr val="000066"/>
        </a:lt2>
        <a:accent1>
          <a:srgbClr val="40B3B3"/>
        </a:accent1>
        <a:accent2>
          <a:srgbClr val="B2C1E0"/>
        </a:accent2>
        <a:accent3>
          <a:srgbClr val="FFFFFF"/>
        </a:accent3>
        <a:accent4>
          <a:srgbClr val="000000"/>
        </a:accent4>
        <a:accent5>
          <a:srgbClr val="AFD6D6"/>
        </a:accent5>
        <a:accent6>
          <a:srgbClr val="A1AFCB"/>
        </a:accent6>
        <a:hlink>
          <a:srgbClr val="66C2C2"/>
        </a:hlink>
        <a:folHlink>
          <a:srgbClr val="8CA3D1"/>
        </a:folHlink>
      </a:clrScheme>
      <a:clrMap bg1="lt1" tx1="dk1" bg2="lt2" tx2="dk2" accent1="accent1" accent2="accent2" accent3="accent3" accent4="accent4" accent5="accent5" accent6="accent6" hlink="hlink" folHlink="folHlink"/>
    </a:extraClrScheme>
    <a:extraClrScheme>
      <a:clrScheme name="7_U.S. Consulting Report Template_022307 15">
        <a:dk1>
          <a:srgbClr val="000000"/>
        </a:dk1>
        <a:lt1>
          <a:srgbClr val="FFFFFF"/>
        </a:lt1>
        <a:dk2>
          <a:srgbClr val="4066B2"/>
        </a:dk2>
        <a:lt2>
          <a:srgbClr val="000066"/>
        </a:lt2>
        <a:accent1>
          <a:srgbClr val="003399"/>
        </a:accent1>
        <a:accent2>
          <a:srgbClr val="80CCCC"/>
        </a:accent2>
        <a:accent3>
          <a:srgbClr val="FFFFFF"/>
        </a:accent3>
        <a:accent4>
          <a:srgbClr val="000000"/>
        </a:accent4>
        <a:accent5>
          <a:srgbClr val="AAADCA"/>
        </a:accent5>
        <a:accent6>
          <a:srgbClr val="73B9B9"/>
        </a:accent6>
        <a:hlink>
          <a:srgbClr val="8099CC"/>
        </a:hlink>
        <a:folHlink>
          <a:srgbClr val="009999"/>
        </a:folHlink>
      </a:clrScheme>
      <a:clrMap bg1="lt1" tx1="dk1" bg2="lt2" tx2="dk2" accent1="accent1" accent2="accent2" accent3="accent3" accent4="accent4" accent5="accent5" accent6="accent6" hlink="hlink" folHlink="folHlink"/>
    </a:extraClrScheme>
    <a:extraClrScheme>
      <a:clrScheme name="7_U.S. Consulting Report Template_022307 16">
        <a:dk1>
          <a:srgbClr val="000000"/>
        </a:dk1>
        <a:lt1>
          <a:srgbClr val="FFFFFF"/>
        </a:lt1>
        <a:dk2>
          <a:srgbClr val="4066B2"/>
        </a:dk2>
        <a:lt2>
          <a:srgbClr val="000066"/>
        </a:lt2>
        <a:accent1>
          <a:srgbClr val="003399"/>
        </a:accent1>
        <a:accent2>
          <a:srgbClr val="8099CC"/>
        </a:accent2>
        <a:accent3>
          <a:srgbClr val="FFFFFF"/>
        </a:accent3>
        <a:accent4>
          <a:srgbClr val="000000"/>
        </a:accent4>
        <a:accent5>
          <a:srgbClr val="AAADCA"/>
        </a:accent5>
        <a:accent6>
          <a:srgbClr val="738AB9"/>
        </a:accent6>
        <a:hlink>
          <a:srgbClr val="80CCCC"/>
        </a:hlink>
        <a:folHlink>
          <a:srgbClr val="4066B2"/>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Correspondence Procedures Overview (November 2014)</Template>
  <TotalTime>10521</TotalTime>
  <Pages>0</Pages>
  <Words>544</Words>
  <Characters>0</Characters>
  <Application>Microsoft Office PowerPoint</Application>
  <DocSecurity>0</DocSecurity>
  <PresentationFormat>On-screen Show (4:3)</PresentationFormat>
  <Lines>0</Lines>
  <Paragraphs>128</Paragraphs>
  <Slides>8</Slides>
  <Notes>8</Notes>
  <HiddenSlides>0</HiddenSlides>
  <MMClips>0</MMClips>
  <ScaleCrop>true</ScaleCrop>
  <HeadingPairs>
    <vt:vector size="4" baseType="variant">
      <vt:variant>
        <vt:lpstr>Theme</vt:lpstr>
      </vt:variant>
      <vt:variant>
        <vt:i4>22</vt:i4>
      </vt:variant>
      <vt:variant>
        <vt:lpstr>Slide Titles</vt:lpstr>
      </vt:variant>
      <vt:variant>
        <vt:i4>8</vt:i4>
      </vt:variant>
    </vt:vector>
  </HeadingPairs>
  <TitlesOfParts>
    <vt:vector size="30" baseType="lpstr">
      <vt:lpstr>Correspondence Procedures Overview (November 2014)</vt:lpstr>
      <vt:lpstr>1_U.S. Consulting Report Template_022307</vt:lpstr>
      <vt:lpstr>2_U.S. Consulting Report Template_022307</vt:lpstr>
      <vt:lpstr>U.S. Consulting Report Template_022307</vt:lpstr>
      <vt:lpstr>1_Correspondence Procedures Overview (November 2014)</vt:lpstr>
      <vt:lpstr>2_Correspondence Procedures Overview (November 2014)</vt:lpstr>
      <vt:lpstr>3_Correspondence Procedures Overview (November 2014)</vt:lpstr>
      <vt:lpstr>4_Correspondence Procedures Overview (November 2014)</vt:lpstr>
      <vt:lpstr>5_Correspondence Procedures Overview (November 2014)</vt:lpstr>
      <vt:lpstr>6_Correspondence Procedures Overview (November 2014)</vt:lpstr>
      <vt:lpstr>7_Correspondence Procedures Overview (November 2014)</vt:lpstr>
      <vt:lpstr>8_Correspondence Procedures Overview (November 2014)</vt:lpstr>
      <vt:lpstr>9_Correspondence Procedures Overview (November 2014)</vt:lpstr>
      <vt:lpstr>10_Correspondence Procedures Overview (November 2014)</vt:lpstr>
      <vt:lpstr>11_Correspondence Procedures Overview (November 2014)</vt:lpstr>
      <vt:lpstr>12_Correspondence Procedures Overview (November 2014)</vt:lpstr>
      <vt:lpstr>13_Correspondence Procedures Overview (November 2014)</vt:lpstr>
      <vt:lpstr>3_U.S. Consulting Report Template_022307</vt:lpstr>
      <vt:lpstr>4_U.S. Consulting Report Template_022307</vt:lpstr>
      <vt:lpstr>5_U.S. Consulting Report Template_022307</vt:lpstr>
      <vt:lpstr>6_U.S. Consulting Report Template_022307</vt:lpstr>
      <vt:lpstr>7_U.S. Consulting Report Template_022307</vt:lpstr>
      <vt:lpstr>   Remote Control Locomotive Operations Working Group . 56th Meeting of the  Railroad Safety Advisory Committee  September 15, 2016 Washington, DC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United States Department of Transportation</Company>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Enforcement Strategies</dc:title>
  <dc:creator>DOT.USER</dc:creator>
  <cp:lastModifiedBy>USDOT</cp:lastModifiedBy>
  <cp:revision>2695</cp:revision>
  <cp:lastPrinted>2016-04-07T00:17:51Z</cp:lastPrinted>
  <dcterms:created xsi:type="dcterms:W3CDTF">2008-04-03T19:14:17Z</dcterms:created>
  <dcterms:modified xsi:type="dcterms:W3CDTF">2016-09-01T17:09:21Z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1033-4.1.0</vt:lpwstr>
  </property>
</Properties>
</file>