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4.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5.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6.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7.xml" ContentType="application/vnd.openxmlformats-officedocument.theme+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theme/theme8.xml" ContentType="application/vnd.openxmlformats-officedocument.theme+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theme/theme9.xml" ContentType="application/vnd.openxmlformats-officedocument.theme+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theme/theme10.xml" ContentType="application/vnd.openxmlformats-officedocument.theme+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4" r:id="rId2"/>
    <p:sldMasterId id="2147483688" r:id="rId3"/>
    <p:sldMasterId id="2147483702" r:id="rId4"/>
    <p:sldMasterId id="2147483716" r:id="rId5"/>
    <p:sldMasterId id="2147483730" r:id="rId6"/>
    <p:sldMasterId id="2147483744" r:id="rId7"/>
    <p:sldMasterId id="2147483758" r:id="rId8"/>
    <p:sldMasterId id="2147483772" r:id="rId9"/>
    <p:sldMasterId id="2147483786" r:id="rId10"/>
    <p:sldMasterId id="2147483800" r:id="rId11"/>
  </p:sldMasterIdLst>
  <p:notesMasterIdLst>
    <p:notesMasterId r:id="rId21"/>
  </p:notesMasterIdLst>
  <p:sldIdLst>
    <p:sldId id="257" r:id="rId12"/>
    <p:sldId id="259" r:id="rId13"/>
    <p:sldId id="261" r:id="rId14"/>
    <p:sldId id="263" r:id="rId15"/>
    <p:sldId id="265" r:id="rId16"/>
    <p:sldId id="269" r:id="rId17"/>
    <p:sldId id="266" r:id="rId18"/>
    <p:sldId id="267" r:id="rId19"/>
    <p:sldId id="26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1056"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2.xml"/><Relationship Id="rId18" Type="http://schemas.openxmlformats.org/officeDocument/2006/relationships/slide" Target="slides/slide7.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Master" Target="slideMasters/slideMaster7.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5.xml"/><Relationship Id="rId20" Type="http://schemas.openxmlformats.org/officeDocument/2006/relationships/slide" Target="slides/slide9.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4.xml"/><Relationship Id="rId23" Type="http://schemas.openxmlformats.org/officeDocument/2006/relationships/viewProps" Target="viewProps.xml"/><Relationship Id="rId10" Type="http://schemas.openxmlformats.org/officeDocument/2006/relationships/slideMaster" Target="slideMasters/slideMaster10.xml"/><Relationship Id="rId19" Type="http://schemas.openxmlformats.org/officeDocument/2006/relationships/slide" Target="slides/slide8.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71F6534-EC67-4F63-A9DE-498B772E5202}" type="datetimeFigureOut">
              <a:rPr lang="en-US" smtClean="0"/>
              <a:t>9/19/2016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D7C8812-DFA7-406E-9568-A1E7076CB6B2}" type="slidenum">
              <a:rPr lang="en-US" smtClean="0"/>
              <a:t>‹#›</a:t>
            </a:fld>
            <a:endParaRPr lang="en-US"/>
          </a:p>
        </p:txBody>
      </p:sp>
    </p:spTree>
    <p:extLst>
      <p:ext uri="{BB962C8B-B14F-4D97-AF65-F5344CB8AC3E}">
        <p14:creationId xmlns:p14="http://schemas.microsoft.com/office/powerpoint/2010/main" val="8868701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p:spPr>
      </p:sp>
      <p:sp>
        <p:nvSpPr>
          <p:cNvPr id="337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smtClean="0"/>
              <a:t>July 20 meeting presentation to working group</a:t>
            </a:r>
          </a:p>
        </p:txBody>
      </p:sp>
      <p:sp>
        <p:nvSpPr>
          <p:cNvPr id="4" name="Slide Number Placeholder 3"/>
          <p:cNvSpPr>
            <a:spLocks noGrp="1"/>
          </p:cNvSpPr>
          <p:nvPr>
            <p:ph type="sldNum" sz="quarter" idx="5"/>
          </p:nvPr>
        </p:nvSpPr>
        <p:spPr/>
        <p:txBody>
          <a:bodyPr/>
          <a:lstStyle/>
          <a:p>
            <a:pPr>
              <a:defRPr/>
            </a:pPr>
            <a:fld id="{87501586-B81C-435F-AA5F-0F65B1817CBE}" type="slidenum">
              <a:rPr lang="en-US" smtClean="0">
                <a:solidFill>
                  <a:prstClr val="black"/>
                </a:solidFill>
              </a:rPr>
              <a:pPr>
                <a:defRPr/>
              </a:pPr>
              <a:t>2</a:t>
            </a:fld>
            <a:endParaRPr 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4" name="Slide Number Placeholder 3"/>
          <p:cNvSpPr>
            <a:spLocks noGrp="1"/>
          </p:cNvSpPr>
          <p:nvPr>
            <p:ph type="sldNum" sz="quarter" idx="5"/>
          </p:nvPr>
        </p:nvSpPr>
        <p:spPr/>
        <p:txBody>
          <a:bodyPr/>
          <a:lstStyle/>
          <a:p>
            <a:pPr>
              <a:defRPr/>
            </a:pPr>
            <a:fld id="{DCA70DB9-2B94-44E1-B683-22986EFB9C84}" type="slidenum">
              <a:rPr lang="en-US" smtClean="0">
                <a:solidFill>
                  <a:prstClr val="black"/>
                </a:solidFill>
              </a:rPr>
              <a:pPr>
                <a:defRPr/>
              </a:pPr>
              <a:t>3</a:t>
            </a:fld>
            <a:endParaRPr lang="en-US">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200" dirty="0" smtClean="0">
                <a:ea typeface="Calibri"/>
              </a:rPr>
              <a:t>Data Collection Task Force </a:t>
            </a:r>
            <a:r>
              <a:rPr lang="en-US" altLang="en-US" dirty="0" smtClean="0"/>
              <a:t>Committee meeting via teleconference on data masking via second party collection. TTCI to produce a generic document from RR submitted forms. Aug meeting </a:t>
            </a:r>
            <a:r>
              <a:rPr lang="en-US" altLang="en-US" dirty="0" err="1" smtClean="0"/>
              <a:t>teleconferance</a:t>
            </a:r>
            <a:r>
              <a:rPr lang="en-US" altLang="en-US" dirty="0" smtClean="0"/>
              <a:t>.</a:t>
            </a:r>
          </a:p>
        </p:txBody>
      </p:sp>
      <p:sp>
        <p:nvSpPr>
          <p:cNvPr id="4" name="Slide Number Placeholder 3"/>
          <p:cNvSpPr>
            <a:spLocks noGrp="1"/>
          </p:cNvSpPr>
          <p:nvPr>
            <p:ph type="sldNum" sz="quarter" idx="5"/>
          </p:nvPr>
        </p:nvSpPr>
        <p:spPr/>
        <p:txBody>
          <a:bodyPr/>
          <a:lstStyle/>
          <a:p>
            <a:pPr>
              <a:defRPr/>
            </a:pPr>
            <a:fld id="{184EFBB0-E766-4593-B659-7BFB4C88B425}" type="slidenum">
              <a:rPr lang="en-US" smtClean="0">
                <a:solidFill>
                  <a:prstClr val="black"/>
                </a:solidFill>
              </a:rPr>
              <a:pPr>
                <a:defRPr/>
              </a:pPr>
              <a:t>4</a:t>
            </a:fld>
            <a:endParaRPr lang="en-US">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smtClean="0"/>
              <a:t>Discussion July 20 meeting on class 2 inspections on presentation</a:t>
            </a:r>
          </a:p>
        </p:txBody>
      </p:sp>
      <p:sp>
        <p:nvSpPr>
          <p:cNvPr id="4" name="Slide Number Placeholder 3"/>
          <p:cNvSpPr>
            <a:spLocks noGrp="1"/>
          </p:cNvSpPr>
          <p:nvPr>
            <p:ph type="sldNum" sz="quarter" idx="5"/>
          </p:nvPr>
        </p:nvSpPr>
        <p:spPr/>
        <p:txBody>
          <a:bodyPr/>
          <a:lstStyle/>
          <a:p>
            <a:pPr>
              <a:defRPr/>
            </a:pPr>
            <a:fld id="{4DDD73D7-F103-4712-B1FF-C90BF0B3CB6D}" type="slidenum">
              <a:rPr lang="en-US" smtClean="0">
                <a:solidFill>
                  <a:prstClr val="black"/>
                </a:solidFill>
              </a:rPr>
              <a:pPr>
                <a:defRPr/>
              </a:pPr>
              <a:t>5</a:t>
            </a:fld>
            <a:endParaRPr lang="en-US">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smtClean="0"/>
              <a:t>August 25,Agreeded to have TTCI look at railroad broken rail forms to come up with a generic form by Sept 19, </a:t>
            </a:r>
            <a:r>
              <a:rPr lang="en-US" altLang="en-US" smtClean="0"/>
              <a:t>2016 Teleconference </a:t>
            </a:r>
            <a:endParaRPr lang="en-US" altLang="en-US" dirty="0" smtClean="0"/>
          </a:p>
        </p:txBody>
      </p:sp>
      <p:sp>
        <p:nvSpPr>
          <p:cNvPr id="4" name="Slide Number Placeholder 3"/>
          <p:cNvSpPr>
            <a:spLocks noGrp="1"/>
          </p:cNvSpPr>
          <p:nvPr>
            <p:ph type="sldNum" sz="quarter" idx="5"/>
          </p:nvPr>
        </p:nvSpPr>
        <p:spPr/>
        <p:txBody>
          <a:bodyPr/>
          <a:lstStyle/>
          <a:p>
            <a:pPr>
              <a:defRPr/>
            </a:pPr>
            <a:fld id="{15D99C4B-7A73-48B4-8B52-26DEFB0F93DD}" type="slidenum">
              <a:rPr lang="en-US" smtClean="0">
                <a:solidFill>
                  <a:prstClr val="black"/>
                </a:solidFill>
              </a:rPr>
              <a:pPr>
                <a:defRPr/>
              </a:pPr>
              <a:t>7</a:t>
            </a:fld>
            <a:endParaRPr lang="en-US">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smtClean="0"/>
              <a:t>July 20 meeting rebuttal response from railroads on rail wear regulations of two new tables. </a:t>
            </a:r>
          </a:p>
        </p:txBody>
      </p:sp>
      <p:sp>
        <p:nvSpPr>
          <p:cNvPr id="4" name="Slide Number Placeholder 3"/>
          <p:cNvSpPr>
            <a:spLocks noGrp="1"/>
          </p:cNvSpPr>
          <p:nvPr>
            <p:ph type="sldNum" sz="quarter" idx="5"/>
          </p:nvPr>
        </p:nvSpPr>
        <p:spPr/>
        <p:txBody>
          <a:bodyPr/>
          <a:lstStyle/>
          <a:p>
            <a:pPr>
              <a:defRPr/>
            </a:pPr>
            <a:fld id="{15D99C4B-7A73-48B4-8B52-26DEFB0F93DD}" type="slidenum">
              <a:rPr lang="en-US" smtClean="0">
                <a:solidFill>
                  <a:prstClr val="black"/>
                </a:solidFill>
              </a:rPr>
              <a:pPr>
                <a:defRPr/>
              </a:pPr>
              <a:t>8</a:t>
            </a:fld>
            <a:endParaRPr lang="en-US">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4" name="Slide Number Placeholder 3"/>
          <p:cNvSpPr>
            <a:spLocks noGrp="1"/>
          </p:cNvSpPr>
          <p:nvPr>
            <p:ph type="sldNum" sz="quarter" idx="5"/>
          </p:nvPr>
        </p:nvSpPr>
        <p:spPr/>
        <p:txBody>
          <a:bodyPr/>
          <a:lstStyle/>
          <a:p>
            <a:pPr>
              <a:defRPr/>
            </a:pPr>
            <a:fld id="{DD6D8059-E10E-494E-84D8-2954C2FA2A17}" type="slidenum">
              <a:rPr lang="en-US" smtClean="0">
                <a:solidFill>
                  <a:prstClr val="black"/>
                </a:solidFill>
              </a:rPr>
              <a:pPr>
                <a:defRPr/>
              </a:pPr>
              <a:t>9</a:t>
            </a:fld>
            <a:endParaRPr 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392113" y="228600"/>
            <a:ext cx="8294687" cy="381000"/>
          </a:xfrm>
          <a:prstGeom prst="rect">
            <a:avLst/>
          </a:prstGeom>
          <a:noFill/>
          <a:ln>
            <a:noFill/>
          </a:ln>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fontAlgn="base">
              <a:spcBef>
                <a:spcPct val="0"/>
              </a:spcBef>
              <a:spcAft>
                <a:spcPct val="0"/>
              </a:spcAft>
              <a:defRPr/>
            </a:pPr>
            <a:r>
              <a:rPr lang="en-US" altLang="en-US" sz="1400" smtClean="0">
                <a:solidFill>
                  <a:srgbClr val="1F497D"/>
                </a:solidFill>
              </a:rPr>
              <a:t>F   E   D   E   R   A   L      R   A   I   L   R   O   A   D       A   D   M   I   N   I   S   T   R   A   T   I   O   N</a:t>
            </a:r>
          </a:p>
        </p:txBody>
      </p:sp>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0"/>
          </p:nvPr>
        </p:nvSpPr>
        <p:spPr>
          <a:xfrm>
            <a:off x="3276600" y="6248400"/>
            <a:ext cx="2895600" cy="36512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1"/>
          </p:nvPr>
        </p:nvSpPr>
        <p:spPr>
          <a:xfrm>
            <a:off x="7010400" y="6477000"/>
            <a:ext cx="2133600" cy="365125"/>
          </a:xfrm>
        </p:spPr>
        <p:txBody>
          <a:bodyPr/>
          <a:lstStyle>
            <a:lvl1pPr>
              <a:defRPr/>
            </a:lvl1pPr>
          </a:lstStyle>
          <a:p>
            <a:pPr>
              <a:defRPr/>
            </a:pPr>
            <a:fld id="{91FCC24E-83B7-4AF6-887A-1CFB175344CC}"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60796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01B25930-9F4B-4FFE-AE8C-7384C42D1B5F}"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E8BF454-D1BC-4534-BEEB-88269C6FA3A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3077450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233633C5-28B9-41E7-86A2-EDB7316BF452}"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8CC6635-1EED-4995-93AD-2E92E39ACECA}"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102514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AA728D5A-10E7-4BB7-904A-C7BDEEB01C21}"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a:xfrm>
            <a:off x="7023100" y="6492875"/>
            <a:ext cx="2133600" cy="365125"/>
          </a:xfrm>
        </p:spPr>
        <p:txBody>
          <a:bodyPr/>
          <a:lstStyle>
            <a:lvl1pPr>
              <a:defRPr/>
            </a:lvl1pPr>
          </a:lstStyle>
          <a:p>
            <a:pPr>
              <a:defRPr/>
            </a:pPr>
            <a:fld id="{730EDEF8-A906-4870-B1B9-9B209BA4FC0E}"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033954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48FD837E-E94C-426D-A508-AF8880542483}"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a:xfrm>
            <a:off x="7010400" y="6492875"/>
            <a:ext cx="2133600" cy="365125"/>
          </a:xfrm>
        </p:spPr>
        <p:txBody>
          <a:bodyPr/>
          <a:lstStyle>
            <a:lvl1pPr>
              <a:defRPr/>
            </a:lvl1pPr>
          </a:lstStyle>
          <a:p>
            <a:pPr>
              <a:defRPr/>
            </a:pPr>
            <a:fld id="{84FE93DE-5905-4631-B672-A879BA56F060}"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291748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BEAA65E1-0CFE-45D4-932E-FE343328C459}"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B3B6EF02-2553-4FDC-A632-2C36509F1C4F}"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5366662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840C00BB-9160-4415-ACF2-5558C8EB4DAB}"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98AF7346-EC6C-4557-970A-5C9951B6BB9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16184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C24E0F8B-EC56-4FF4-A579-AABE790DBDFA}"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55D70524-C702-46D2-BC6A-DCBBBA61364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5037968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B7554912-D58D-4BC2-8998-91C1AC1FF47C}"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5C55525-DA89-467F-BBA9-301A8EB005A5}"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645456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8ACC344C-BDA9-4AC1-A6B2-E96AEFEF714D}"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94D5EF2-FE6E-4DD9-BDCB-15681847625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23132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50863B9E-7970-419D-9A85-F96B20E68D65}"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D9DD0B3-13F3-4206-A7B5-C6AFEB8BC37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1455071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495800" y="685800"/>
            <a:ext cx="3744118" cy="375040"/>
          </a:xfrm>
          <a:prstGeom prst="rect">
            <a:avLst/>
          </a:prstGeom>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2E5D801B-DB0D-4B00-8488-C2DB67CBA2C7}"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4" name="Rectangle 5"/>
          <p:cNvSpPr>
            <a:spLocks noGrp="1" noChangeArrowheads="1"/>
          </p:cNvSpPr>
          <p:nvPr>
            <p:ph type="ftr" sz="quarter" idx="11"/>
          </p:nvPr>
        </p:nvSpPr>
        <p:spPr>
          <a:xfrm>
            <a:off x="1828800" y="6248400"/>
            <a:ext cx="5943600" cy="476250"/>
          </a:xfrm>
        </p:spPr>
        <p:txBody>
          <a:bodyPr/>
          <a:lstStyle>
            <a:lvl1pPr>
              <a:defRPr/>
            </a:lvl1pPr>
          </a:lstStyle>
          <a:p>
            <a:pPr>
              <a:defRPr/>
            </a:pPr>
            <a:endParaRPr lang="en-US">
              <a:solidFill>
                <a:prstClr val="black">
                  <a:tint val="75000"/>
                </a:prstClr>
              </a:solidFill>
            </a:endParaRPr>
          </a:p>
        </p:txBody>
      </p:sp>
      <p:sp>
        <p:nvSpPr>
          <p:cNvPr id="5" name="Rectangle 6"/>
          <p:cNvSpPr>
            <a:spLocks noGrp="1" noChangeArrowheads="1"/>
          </p:cNvSpPr>
          <p:nvPr>
            <p:ph type="sldNum" sz="quarter" idx="12"/>
          </p:nvPr>
        </p:nvSpPr>
        <p:spPr>
          <a:xfrm>
            <a:off x="7010400" y="6370638"/>
            <a:ext cx="2133600" cy="476250"/>
          </a:xfrm>
        </p:spPr>
        <p:txBody>
          <a:bodyPr/>
          <a:lstStyle>
            <a:lvl1pPr>
              <a:defRPr/>
            </a:lvl1pPr>
          </a:lstStyle>
          <a:p>
            <a:pPr>
              <a:defRPr/>
            </a:pPr>
            <a:fld id="{F97D01D6-AFA5-4F0C-8050-C7D35F655C1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560962543"/>
      </p:ext>
    </p:extLst>
  </p:cSld>
  <p:clrMapOvr>
    <a:masterClrMapping/>
  </p:clrMapOvr>
  <p:transition spd="slow"/>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cxnSp>
        <p:nvCxnSpPr>
          <p:cNvPr id="4" name="Straight Connector 3"/>
          <p:cNvCxnSpPr>
            <a:cxnSpLocks noChangeAspect="1"/>
          </p:cNvCxnSpPr>
          <p:nvPr/>
        </p:nvCxnSpPr>
        <p:spPr>
          <a:xfrm flipV="1">
            <a:off x="304800" y="1219200"/>
            <a:ext cx="8458200" cy="26988"/>
          </a:xfrm>
          <a:prstGeom prst="line">
            <a:avLst/>
          </a:prstGeom>
          <a:ln w="28575"/>
        </p:spPr>
        <p:style>
          <a:lnRef idx="2">
            <a:schemeClr val="dk1"/>
          </a:lnRef>
          <a:fillRef idx="0">
            <a:schemeClr val="dk1"/>
          </a:fillRef>
          <a:effectRef idx="1">
            <a:schemeClr val="dk1"/>
          </a:effectRef>
          <a:fontRef idx="minor">
            <a:schemeClr val="tx1"/>
          </a:fontRef>
        </p:style>
      </p:cxn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Title 8"/>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9978242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392113" y="228600"/>
            <a:ext cx="8294687" cy="381000"/>
          </a:xfrm>
          <a:prstGeom prst="rect">
            <a:avLst/>
          </a:prstGeom>
          <a:noFill/>
          <a:ln>
            <a:noFill/>
          </a:ln>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fontAlgn="base">
              <a:spcBef>
                <a:spcPct val="0"/>
              </a:spcBef>
              <a:spcAft>
                <a:spcPct val="0"/>
              </a:spcAft>
              <a:defRPr/>
            </a:pPr>
            <a:r>
              <a:rPr lang="en-US" altLang="en-US" sz="1400" smtClean="0">
                <a:solidFill>
                  <a:srgbClr val="1F497D"/>
                </a:solidFill>
              </a:rPr>
              <a:t>F   E   D   E   R   A   L      R   A   I   L   R   O   A   D       A   D   M   I   N   I   S   T   R   A   T   I   O   N</a:t>
            </a:r>
          </a:p>
        </p:txBody>
      </p:sp>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0"/>
          </p:nvPr>
        </p:nvSpPr>
        <p:spPr>
          <a:xfrm>
            <a:off x="3276600" y="6248400"/>
            <a:ext cx="2895600" cy="36512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1"/>
          </p:nvPr>
        </p:nvSpPr>
        <p:spPr>
          <a:xfrm>
            <a:off x="7010400" y="6477000"/>
            <a:ext cx="2133600" cy="365125"/>
          </a:xfrm>
        </p:spPr>
        <p:txBody>
          <a:bodyPr/>
          <a:lstStyle>
            <a:lvl1pPr>
              <a:defRPr/>
            </a:lvl1pPr>
          </a:lstStyle>
          <a:p>
            <a:pPr>
              <a:defRPr/>
            </a:pPr>
            <a:fld id="{91FCC24E-83B7-4AF6-887A-1CFB175344CC}"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4552590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01B25930-9F4B-4FFE-AE8C-7384C42D1B5F}"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E8BF454-D1BC-4534-BEEB-88269C6FA3A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352939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233633C5-28B9-41E7-86A2-EDB7316BF452}"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8CC6635-1EED-4995-93AD-2E92E39ACECA}"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471443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AA728D5A-10E7-4BB7-904A-C7BDEEB01C21}"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a:xfrm>
            <a:off x="7023100" y="6492875"/>
            <a:ext cx="2133600" cy="365125"/>
          </a:xfrm>
        </p:spPr>
        <p:txBody>
          <a:bodyPr/>
          <a:lstStyle>
            <a:lvl1pPr>
              <a:defRPr/>
            </a:lvl1pPr>
          </a:lstStyle>
          <a:p>
            <a:pPr>
              <a:defRPr/>
            </a:pPr>
            <a:fld id="{730EDEF8-A906-4870-B1B9-9B209BA4FC0E}"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0154407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48FD837E-E94C-426D-A508-AF8880542483}"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a:xfrm>
            <a:off x="7010400" y="6492875"/>
            <a:ext cx="2133600" cy="365125"/>
          </a:xfrm>
        </p:spPr>
        <p:txBody>
          <a:bodyPr/>
          <a:lstStyle>
            <a:lvl1pPr>
              <a:defRPr/>
            </a:lvl1pPr>
          </a:lstStyle>
          <a:p>
            <a:pPr>
              <a:defRPr/>
            </a:pPr>
            <a:fld id="{84FE93DE-5905-4631-B672-A879BA56F060}"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652664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BEAA65E1-0CFE-45D4-932E-FE343328C459}"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B3B6EF02-2553-4FDC-A632-2C36509F1C4F}"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960272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840C00BB-9160-4415-ACF2-5558C8EB4DAB}"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98AF7346-EC6C-4557-970A-5C9951B6BB9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4007491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C24E0F8B-EC56-4FF4-A579-AABE790DBDFA}"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55D70524-C702-46D2-BC6A-DCBBBA61364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787119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B7554912-D58D-4BC2-8998-91C1AC1FF47C}"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5C55525-DA89-467F-BBA9-301A8EB005A5}"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7153938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8ACC344C-BDA9-4AC1-A6B2-E96AEFEF714D}"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94D5EF2-FE6E-4DD9-BDCB-15681847625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6696172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50863B9E-7970-419D-9A85-F96B20E68D65}"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D9DD0B3-13F3-4206-A7B5-C6AFEB8BC37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7769842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495800" y="685800"/>
            <a:ext cx="3744118" cy="375040"/>
          </a:xfrm>
          <a:prstGeom prst="rect">
            <a:avLst/>
          </a:prstGeom>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2E5D801B-DB0D-4B00-8488-C2DB67CBA2C7}"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4" name="Rectangle 5"/>
          <p:cNvSpPr>
            <a:spLocks noGrp="1" noChangeArrowheads="1"/>
          </p:cNvSpPr>
          <p:nvPr>
            <p:ph type="ftr" sz="quarter" idx="11"/>
          </p:nvPr>
        </p:nvSpPr>
        <p:spPr>
          <a:xfrm>
            <a:off x="1828800" y="6248400"/>
            <a:ext cx="5943600" cy="476250"/>
          </a:xfrm>
        </p:spPr>
        <p:txBody>
          <a:bodyPr/>
          <a:lstStyle>
            <a:lvl1pPr>
              <a:defRPr/>
            </a:lvl1pPr>
          </a:lstStyle>
          <a:p>
            <a:pPr>
              <a:defRPr/>
            </a:pPr>
            <a:endParaRPr lang="en-US">
              <a:solidFill>
                <a:prstClr val="black">
                  <a:tint val="75000"/>
                </a:prstClr>
              </a:solidFill>
            </a:endParaRPr>
          </a:p>
        </p:txBody>
      </p:sp>
      <p:sp>
        <p:nvSpPr>
          <p:cNvPr id="5" name="Rectangle 6"/>
          <p:cNvSpPr>
            <a:spLocks noGrp="1" noChangeArrowheads="1"/>
          </p:cNvSpPr>
          <p:nvPr>
            <p:ph type="sldNum" sz="quarter" idx="12"/>
          </p:nvPr>
        </p:nvSpPr>
        <p:spPr>
          <a:xfrm>
            <a:off x="7010400" y="6370638"/>
            <a:ext cx="2133600" cy="476250"/>
          </a:xfrm>
        </p:spPr>
        <p:txBody>
          <a:bodyPr/>
          <a:lstStyle>
            <a:lvl1pPr>
              <a:defRPr/>
            </a:lvl1pPr>
          </a:lstStyle>
          <a:p>
            <a:pPr>
              <a:defRPr/>
            </a:pPr>
            <a:fld id="{F97D01D6-AFA5-4F0C-8050-C7D35F655C1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272093753"/>
      </p:ext>
    </p:extLst>
  </p:cSld>
  <p:clrMapOvr>
    <a:masterClrMapping/>
  </p:clrMapOvr>
  <p:transition spd="slow"/>
  <p:hf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cxnSp>
        <p:nvCxnSpPr>
          <p:cNvPr id="4" name="Straight Connector 3"/>
          <p:cNvCxnSpPr>
            <a:cxnSpLocks noChangeAspect="1"/>
          </p:cNvCxnSpPr>
          <p:nvPr/>
        </p:nvCxnSpPr>
        <p:spPr>
          <a:xfrm flipV="1">
            <a:off x="304800" y="1219200"/>
            <a:ext cx="8458200" cy="26988"/>
          </a:xfrm>
          <a:prstGeom prst="line">
            <a:avLst/>
          </a:prstGeom>
          <a:ln w="28575"/>
        </p:spPr>
        <p:style>
          <a:lnRef idx="2">
            <a:schemeClr val="dk1"/>
          </a:lnRef>
          <a:fillRef idx="0">
            <a:schemeClr val="dk1"/>
          </a:fillRef>
          <a:effectRef idx="1">
            <a:schemeClr val="dk1"/>
          </a:effectRef>
          <a:fontRef idx="minor">
            <a:schemeClr val="tx1"/>
          </a:fontRef>
        </p:style>
      </p:cxn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Title 8"/>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427828332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392113" y="228600"/>
            <a:ext cx="8294687" cy="381000"/>
          </a:xfrm>
          <a:prstGeom prst="rect">
            <a:avLst/>
          </a:prstGeom>
          <a:noFill/>
          <a:ln>
            <a:noFill/>
          </a:ln>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fontAlgn="base">
              <a:spcBef>
                <a:spcPct val="0"/>
              </a:spcBef>
              <a:spcAft>
                <a:spcPct val="0"/>
              </a:spcAft>
              <a:defRPr/>
            </a:pPr>
            <a:r>
              <a:rPr lang="en-US" altLang="en-US" sz="1400" smtClean="0">
                <a:solidFill>
                  <a:srgbClr val="1F497D"/>
                </a:solidFill>
              </a:rPr>
              <a:t>F   E   D   E   R   A   L      R   A   I   L   R   O   A   D       A   D   M   I   N   I   S   T   R   A   T   I   O   N</a:t>
            </a:r>
          </a:p>
        </p:txBody>
      </p:sp>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0"/>
          </p:nvPr>
        </p:nvSpPr>
        <p:spPr>
          <a:xfrm>
            <a:off x="3276600" y="6248400"/>
            <a:ext cx="2895600" cy="36512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1"/>
          </p:nvPr>
        </p:nvSpPr>
        <p:spPr>
          <a:xfrm>
            <a:off x="7010400" y="6477000"/>
            <a:ext cx="2133600" cy="365125"/>
          </a:xfrm>
        </p:spPr>
        <p:txBody>
          <a:bodyPr/>
          <a:lstStyle>
            <a:lvl1pPr>
              <a:defRPr/>
            </a:lvl1pPr>
          </a:lstStyle>
          <a:p>
            <a:pPr>
              <a:defRPr/>
            </a:pPr>
            <a:fld id="{91FCC24E-83B7-4AF6-887A-1CFB175344CC}"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45525908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01B25930-9F4B-4FFE-AE8C-7384C42D1B5F}"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E8BF454-D1BC-4534-BEEB-88269C6FA3A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352939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233633C5-28B9-41E7-86A2-EDB7316BF452}"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8CC6635-1EED-4995-93AD-2E92E39ACECA}"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4714436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AA728D5A-10E7-4BB7-904A-C7BDEEB01C21}"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a:xfrm>
            <a:off x="7023100" y="6492875"/>
            <a:ext cx="2133600" cy="365125"/>
          </a:xfrm>
        </p:spPr>
        <p:txBody>
          <a:bodyPr/>
          <a:lstStyle>
            <a:lvl1pPr>
              <a:defRPr/>
            </a:lvl1pPr>
          </a:lstStyle>
          <a:p>
            <a:pPr>
              <a:defRPr/>
            </a:pPr>
            <a:fld id="{730EDEF8-A906-4870-B1B9-9B209BA4FC0E}"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0154407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48FD837E-E94C-426D-A508-AF8880542483}"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a:xfrm>
            <a:off x="7010400" y="6492875"/>
            <a:ext cx="2133600" cy="365125"/>
          </a:xfrm>
        </p:spPr>
        <p:txBody>
          <a:bodyPr/>
          <a:lstStyle>
            <a:lvl1pPr>
              <a:defRPr/>
            </a:lvl1pPr>
          </a:lstStyle>
          <a:p>
            <a:pPr>
              <a:defRPr/>
            </a:pPr>
            <a:fld id="{84FE93DE-5905-4631-B672-A879BA56F060}"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652664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BEAA65E1-0CFE-45D4-932E-FE343328C459}"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B3B6EF02-2553-4FDC-A632-2C36509F1C4F}"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9602720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840C00BB-9160-4415-ACF2-5558C8EB4DAB}"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98AF7346-EC6C-4557-970A-5C9951B6BB9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40074916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C24E0F8B-EC56-4FF4-A579-AABE790DBDFA}"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55D70524-C702-46D2-BC6A-DCBBBA61364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7871195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B7554912-D58D-4BC2-8998-91C1AC1FF47C}"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5C55525-DA89-467F-BBA9-301A8EB005A5}"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71539385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8ACC344C-BDA9-4AC1-A6B2-E96AEFEF714D}"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94D5EF2-FE6E-4DD9-BDCB-15681847625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6696172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50863B9E-7970-419D-9A85-F96B20E68D65}"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D9DD0B3-13F3-4206-A7B5-C6AFEB8BC37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7769842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495800" y="685800"/>
            <a:ext cx="3744118" cy="375040"/>
          </a:xfrm>
          <a:prstGeom prst="rect">
            <a:avLst/>
          </a:prstGeom>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2E5D801B-DB0D-4B00-8488-C2DB67CBA2C7}"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4" name="Rectangle 5"/>
          <p:cNvSpPr>
            <a:spLocks noGrp="1" noChangeArrowheads="1"/>
          </p:cNvSpPr>
          <p:nvPr>
            <p:ph type="ftr" sz="quarter" idx="11"/>
          </p:nvPr>
        </p:nvSpPr>
        <p:spPr>
          <a:xfrm>
            <a:off x="1828800" y="6248400"/>
            <a:ext cx="5943600" cy="476250"/>
          </a:xfrm>
        </p:spPr>
        <p:txBody>
          <a:bodyPr/>
          <a:lstStyle>
            <a:lvl1pPr>
              <a:defRPr/>
            </a:lvl1pPr>
          </a:lstStyle>
          <a:p>
            <a:pPr>
              <a:defRPr/>
            </a:pPr>
            <a:endParaRPr lang="en-US">
              <a:solidFill>
                <a:prstClr val="black">
                  <a:tint val="75000"/>
                </a:prstClr>
              </a:solidFill>
            </a:endParaRPr>
          </a:p>
        </p:txBody>
      </p:sp>
      <p:sp>
        <p:nvSpPr>
          <p:cNvPr id="5" name="Rectangle 6"/>
          <p:cNvSpPr>
            <a:spLocks noGrp="1" noChangeArrowheads="1"/>
          </p:cNvSpPr>
          <p:nvPr>
            <p:ph type="sldNum" sz="quarter" idx="12"/>
          </p:nvPr>
        </p:nvSpPr>
        <p:spPr>
          <a:xfrm>
            <a:off x="7010400" y="6370638"/>
            <a:ext cx="2133600" cy="476250"/>
          </a:xfrm>
        </p:spPr>
        <p:txBody>
          <a:bodyPr/>
          <a:lstStyle>
            <a:lvl1pPr>
              <a:defRPr/>
            </a:lvl1pPr>
          </a:lstStyle>
          <a:p>
            <a:pPr>
              <a:defRPr/>
            </a:pPr>
            <a:fld id="{F97D01D6-AFA5-4F0C-8050-C7D35F655C1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272093753"/>
      </p:ext>
    </p:extLst>
  </p:cSld>
  <p:clrMapOvr>
    <a:masterClrMapping/>
  </p:clrMapOvr>
  <p:transition spd="slow"/>
  <p:hf hdr="0" ftr="0" dt="0"/>
</p:sldLayout>
</file>

<file path=ppt/slideLayouts/slideLayout39.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cxnSp>
        <p:nvCxnSpPr>
          <p:cNvPr id="4" name="Straight Connector 3"/>
          <p:cNvCxnSpPr>
            <a:cxnSpLocks noChangeAspect="1"/>
          </p:cNvCxnSpPr>
          <p:nvPr/>
        </p:nvCxnSpPr>
        <p:spPr>
          <a:xfrm flipV="1">
            <a:off x="304800" y="1219200"/>
            <a:ext cx="8458200" cy="26988"/>
          </a:xfrm>
          <a:prstGeom prst="line">
            <a:avLst/>
          </a:prstGeom>
          <a:ln w="28575"/>
        </p:spPr>
        <p:style>
          <a:lnRef idx="2">
            <a:schemeClr val="dk1"/>
          </a:lnRef>
          <a:fillRef idx="0">
            <a:schemeClr val="dk1"/>
          </a:fillRef>
          <a:effectRef idx="1">
            <a:schemeClr val="dk1"/>
          </a:effectRef>
          <a:fontRef idx="minor">
            <a:schemeClr val="tx1"/>
          </a:fontRef>
        </p:style>
      </p:cxn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Title 8"/>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427828332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392113" y="228600"/>
            <a:ext cx="8294687" cy="381000"/>
          </a:xfrm>
          <a:prstGeom prst="rect">
            <a:avLst/>
          </a:prstGeom>
          <a:noFill/>
          <a:ln>
            <a:noFill/>
          </a:ln>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fontAlgn="base">
              <a:spcBef>
                <a:spcPct val="0"/>
              </a:spcBef>
              <a:spcAft>
                <a:spcPct val="0"/>
              </a:spcAft>
              <a:defRPr/>
            </a:pPr>
            <a:r>
              <a:rPr lang="en-US" altLang="en-US" sz="1400" smtClean="0">
                <a:solidFill>
                  <a:srgbClr val="1F497D"/>
                </a:solidFill>
              </a:rPr>
              <a:t>F   E   D   E   R   A   L      R   A   I   L   R   O   A   D       A   D   M   I   N   I   S   T   R   A   T   I   O   N</a:t>
            </a:r>
          </a:p>
        </p:txBody>
      </p:sp>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0"/>
          </p:nvPr>
        </p:nvSpPr>
        <p:spPr>
          <a:xfrm>
            <a:off x="3276600" y="6248400"/>
            <a:ext cx="2895600" cy="36512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1"/>
          </p:nvPr>
        </p:nvSpPr>
        <p:spPr>
          <a:xfrm>
            <a:off x="7010400" y="6477000"/>
            <a:ext cx="2133600" cy="365125"/>
          </a:xfrm>
        </p:spPr>
        <p:txBody>
          <a:bodyPr/>
          <a:lstStyle>
            <a:lvl1pPr>
              <a:defRPr/>
            </a:lvl1pPr>
          </a:lstStyle>
          <a:p>
            <a:pPr>
              <a:defRPr/>
            </a:pPr>
            <a:fld id="{91FCC24E-83B7-4AF6-887A-1CFB175344CC}"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45525908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01B25930-9F4B-4FFE-AE8C-7384C42D1B5F}"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E8BF454-D1BC-4534-BEEB-88269C6FA3A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3529396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233633C5-28B9-41E7-86A2-EDB7316BF452}"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8CC6635-1EED-4995-93AD-2E92E39ACECA}"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4714436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AA728D5A-10E7-4BB7-904A-C7BDEEB01C21}"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a:xfrm>
            <a:off x="7023100" y="6492875"/>
            <a:ext cx="2133600" cy="365125"/>
          </a:xfrm>
        </p:spPr>
        <p:txBody>
          <a:bodyPr/>
          <a:lstStyle>
            <a:lvl1pPr>
              <a:defRPr/>
            </a:lvl1pPr>
          </a:lstStyle>
          <a:p>
            <a:pPr>
              <a:defRPr/>
            </a:pPr>
            <a:fld id="{730EDEF8-A906-4870-B1B9-9B209BA4FC0E}"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01544076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48FD837E-E94C-426D-A508-AF8880542483}"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a:xfrm>
            <a:off x="7010400" y="6492875"/>
            <a:ext cx="2133600" cy="365125"/>
          </a:xfrm>
        </p:spPr>
        <p:txBody>
          <a:bodyPr/>
          <a:lstStyle>
            <a:lvl1pPr>
              <a:defRPr/>
            </a:lvl1pPr>
          </a:lstStyle>
          <a:p>
            <a:pPr>
              <a:defRPr/>
            </a:pPr>
            <a:fld id="{84FE93DE-5905-4631-B672-A879BA56F060}"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6526646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BEAA65E1-0CFE-45D4-932E-FE343328C459}"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B3B6EF02-2553-4FDC-A632-2C36509F1C4F}"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9602720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840C00BB-9160-4415-ACF2-5558C8EB4DAB}"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98AF7346-EC6C-4557-970A-5C9951B6BB9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40074916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C24E0F8B-EC56-4FF4-A579-AABE790DBDFA}"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55D70524-C702-46D2-BC6A-DCBBBA61364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787119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B7554912-D58D-4BC2-8998-91C1AC1FF47C}"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5C55525-DA89-467F-BBA9-301A8EB005A5}"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71539385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8ACC344C-BDA9-4AC1-A6B2-E96AEFEF714D}"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94D5EF2-FE6E-4DD9-BDCB-15681847625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66961725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50863B9E-7970-419D-9A85-F96B20E68D65}"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D9DD0B3-13F3-4206-A7B5-C6AFEB8BC37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7769842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495800" y="685800"/>
            <a:ext cx="3744118" cy="375040"/>
          </a:xfrm>
          <a:prstGeom prst="rect">
            <a:avLst/>
          </a:prstGeom>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2E5D801B-DB0D-4B00-8488-C2DB67CBA2C7}"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4" name="Rectangle 5"/>
          <p:cNvSpPr>
            <a:spLocks noGrp="1" noChangeArrowheads="1"/>
          </p:cNvSpPr>
          <p:nvPr>
            <p:ph type="ftr" sz="quarter" idx="11"/>
          </p:nvPr>
        </p:nvSpPr>
        <p:spPr>
          <a:xfrm>
            <a:off x="1828800" y="6248400"/>
            <a:ext cx="5943600" cy="476250"/>
          </a:xfrm>
        </p:spPr>
        <p:txBody>
          <a:bodyPr/>
          <a:lstStyle>
            <a:lvl1pPr>
              <a:defRPr/>
            </a:lvl1pPr>
          </a:lstStyle>
          <a:p>
            <a:pPr>
              <a:defRPr/>
            </a:pPr>
            <a:endParaRPr lang="en-US">
              <a:solidFill>
                <a:prstClr val="black">
                  <a:tint val="75000"/>
                </a:prstClr>
              </a:solidFill>
            </a:endParaRPr>
          </a:p>
        </p:txBody>
      </p:sp>
      <p:sp>
        <p:nvSpPr>
          <p:cNvPr id="5" name="Rectangle 6"/>
          <p:cNvSpPr>
            <a:spLocks noGrp="1" noChangeArrowheads="1"/>
          </p:cNvSpPr>
          <p:nvPr>
            <p:ph type="sldNum" sz="quarter" idx="12"/>
          </p:nvPr>
        </p:nvSpPr>
        <p:spPr>
          <a:xfrm>
            <a:off x="7010400" y="6370638"/>
            <a:ext cx="2133600" cy="476250"/>
          </a:xfrm>
        </p:spPr>
        <p:txBody>
          <a:bodyPr/>
          <a:lstStyle>
            <a:lvl1pPr>
              <a:defRPr/>
            </a:lvl1pPr>
          </a:lstStyle>
          <a:p>
            <a:pPr>
              <a:defRPr/>
            </a:pPr>
            <a:fld id="{F97D01D6-AFA5-4F0C-8050-C7D35F655C1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272093753"/>
      </p:ext>
    </p:extLst>
  </p:cSld>
  <p:clrMapOvr>
    <a:masterClrMapping/>
  </p:clrMapOvr>
  <p:transition spd="slow"/>
  <p:hf hdr="0" ftr="0" dt="0"/>
</p:sldLayout>
</file>

<file path=ppt/slideLayouts/slideLayout52.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cxnSp>
        <p:nvCxnSpPr>
          <p:cNvPr id="4" name="Straight Connector 3"/>
          <p:cNvCxnSpPr>
            <a:cxnSpLocks noChangeAspect="1"/>
          </p:cNvCxnSpPr>
          <p:nvPr/>
        </p:nvCxnSpPr>
        <p:spPr>
          <a:xfrm flipV="1">
            <a:off x="304800" y="1219200"/>
            <a:ext cx="8458200" cy="26988"/>
          </a:xfrm>
          <a:prstGeom prst="line">
            <a:avLst/>
          </a:prstGeom>
          <a:ln w="28575"/>
        </p:spPr>
        <p:style>
          <a:lnRef idx="2">
            <a:schemeClr val="dk1"/>
          </a:lnRef>
          <a:fillRef idx="0">
            <a:schemeClr val="dk1"/>
          </a:fillRef>
          <a:effectRef idx="1">
            <a:schemeClr val="dk1"/>
          </a:effectRef>
          <a:fontRef idx="minor">
            <a:schemeClr val="tx1"/>
          </a:fontRef>
        </p:style>
      </p:cxn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Title 8"/>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427828332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392113" y="228600"/>
            <a:ext cx="8294687" cy="381000"/>
          </a:xfrm>
          <a:prstGeom prst="rect">
            <a:avLst/>
          </a:prstGeom>
          <a:noFill/>
          <a:ln>
            <a:noFill/>
          </a:ln>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fontAlgn="base">
              <a:spcBef>
                <a:spcPct val="0"/>
              </a:spcBef>
              <a:spcAft>
                <a:spcPct val="0"/>
              </a:spcAft>
              <a:defRPr/>
            </a:pPr>
            <a:r>
              <a:rPr lang="en-US" altLang="en-US" sz="1400" smtClean="0">
                <a:solidFill>
                  <a:srgbClr val="1F497D"/>
                </a:solidFill>
              </a:rPr>
              <a:t>F   E   D   E   R   A   L      R   A   I   L   R   O   A   D       A   D   M   I   N   I   S   T   R   A   T   I   O   N</a:t>
            </a:r>
          </a:p>
        </p:txBody>
      </p:sp>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0"/>
          </p:nvPr>
        </p:nvSpPr>
        <p:spPr>
          <a:xfrm>
            <a:off x="3276600" y="6248400"/>
            <a:ext cx="2895600" cy="36512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1"/>
          </p:nvPr>
        </p:nvSpPr>
        <p:spPr>
          <a:xfrm>
            <a:off x="7010400" y="6477000"/>
            <a:ext cx="2133600" cy="365125"/>
          </a:xfrm>
        </p:spPr>
        <p:txBody>
          <a:bodyPr/>
          <a:lstStyle>
            <a:lvl1pPr>
              <a:defRPr/>
            </a:lvl1pPr>
          </a:lstStyle>
          <a:p>
            <a:pPr>
              <a:defRPr/>
            </a:pPr>
            <a:fld id="{91FCC24E-83B7-4AF6-887A-1CFB175344CC}"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45525908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01B25930-9F4B-4FFE-AE8C-7384C42D1B5F}"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E8BF454-D1BC-4534-BEEB-88269C6FA3A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3529396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233633C5-28B9-41E7-86A2-EDB7316BF452}"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8CC6635-1EED-4995-93AD-2E92E39ACECA}"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4714436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AA728D5A-10E7-4BB7-904A-C7BDEEB01C21}"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a:xfrm>
            <a:off x="7023100" y="6492875"/>
            <a:ext cx="2133600" cy="365125"/>
          </a:xfrm>
        </p:spPr>
        <p:txBody>
          <a:bodyPr/>
          <a:lstStyle>
            <a:lvl1pPr>
              <a:defRPr/>
            </a:lvl1pPr>
          </a:lstStyle>
          <a:p>
            <a:pPr>
              <a:defRPr/>
            </a:pPr>
            <a:fld id="{730EDEF8-A906-4870-B1B9-9B209BA4FC0E}"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01544076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48FD837E-E94C-426D-A508-AF8880542483}"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a:xfrm>
            <a:off x="7010400" y="6492875"/>
            <a:ext cx="2133600" cy="365125"/>
          </a:xfrm>
        </p:spPr>
        <p:txBody>
          <a:bodyPr/>
          <a:lstStyle>
            <a:lvl1pPr>
              <a:defRPr/>
            </a:lvl1pPr>
          </a:lstStyle>
          <a:p>
            <a:pPr>
              <a:defRPr/>
            </a:pPr>
            <a:fld id="{84FE93DE-5905-4631-B672-A879BA56F060}"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6526646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BEAA65E1-0CFE-45D4-932E-FE343328C459}"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B3B6EF02-2553-4FDC-A632-2C36509F1C4F}"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9602720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840C00BB-9160-4415-ACF2-5558C8EB4DAB}"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98AF7346-EC6C-4557-970A-5C9951B6BB9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40074916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C24E0F8B-EC56-4FF4-A579-AABE790DBDFA}"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55D70524-C702-46D2-BC6A-DCBBBA61364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7871195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B7554912-D58D-4BC2-8998-91C1AC1FF47C}"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5C55525-DA89-467F-BBA9-301A8EB005A5}"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71539385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8ACC344C-BDA9-4AC1-A6B2-E96AEFEF714D}"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94D5EF2-FE6E-4DD9-BDCB-15681847625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66961725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50863B9E-7970-419D-9A85-F96B20E68D65}"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D9DD0B3-13F3-4206-A7B5-C6AFEB8BC37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7769842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495800" y="685800"/>
            <a:ext cx="3744118" cy="375040"/>
          </a:xfrm>
          <a:prstGeom prst="rect">
            <a:avLst/>
          </a:prstGeom>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2E5D801B-DB0D-4B00-8488-C2DB67CBA2C7}"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4" name="Rectangle 5"/>
          <p:cNvSpPr>
            <a:spLocks noGrp="1" noChangeArrowheads="1"/>
          </p:cNvSpPr>
          <p:nvPr>
            <p:ph type="ftr" sz="quarter" idx="11"/>
          </p:nvPr>
        </p:nvSpPr>
        <p:spPr>
          <a:xfrm>
            <a:off x="1828800" y="6248400"/>
            <a:ext cx="5943600" cy="476250"/>
          </a:xfrm>
        </p:spPr>
        <p:txBody>
          <a:bodyPr/>
          <a:lstStyle>
            <a:lvl1pPr>
              <a:defRPr/>
            </a:lvl1pPr>
          </a:lstStyle>
          <a:p>
            <a:pPr>
              <a:defRPr/>
            </a:pPr>
            <a:endParaRPr lang="en-US">
              <a:solidFill>
                <a:prstClr val="black">
                  <a:tint val="75000"/>
                </a:prstClr>
              </a:solidFill>
            </a:endParaRPr>
          </a:p>
        </p:txBody>
      </p:sp>
      <p:sp>
        <p:nvSpPr>
          <p:cNvPr id="5" name="Rectangle 6"/>
          <p:cNvSpPr>
            <a:spLocks noGrp="1" noChangeArrowheads="1"/>
          </p:cNvSpPr>
          <p:nvPr>
            <p:ph type="sldNum" sz="quarter" idx="12"/>
          </p:nvPr>
        </p:nvSpPr>
        <p:spPr>
          <a:xfrm>
            <a:off x="7010400" y="6370638"/>
            <a:ext cx="2133600" cy="476250"/>
          </a:xfrm>
        </p:spPr>
        <p:txBody>
          <a:bodyPr/>
          <a:lstStyle>
            <a:lvl1pPr>
              <a:defRPr/>
            </a:lvl1pPr>
          </a:lstStyle>
          <a:p>
            <a:pPr>
              <a:defRPr/>
            </a:pPr>
            <a:fld id="{F97D01D6-AFA5-4F0C-8050-C7D35F655C1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272093753"/>
      </p:ext>
    </p:extLst>
  </p:cSld>
  <p:clrMapOvr>
    <a:masterClrMapping/>
  </p:clrMapOvr>
  <p:transition spd="slow"/>
  <p:hf hdr="0" ftr="0" dt="0"/>
</p:sldLayout>
</file>

<file path=ppt/slideLayouts/slideLayout65.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cxnSp>
        <p:nvCxnSpPr>
          <p:cNvPr id="4" name="Straight Connector 3"/>
          <p:cNvCxnSpPr>
            <a:cxnSpLocks noChangeAspect="1"/>
          </p:cNvCxnSpPr>
          <p:nvPr/>
        </p:nvCxnSpPr>
        <p:spPr>
          <a:xfrm flipV="1">
            <a:off x="304800" y="1219200"/>
            <a:ext cx="8458200" cy="26988"/>
          </a:xfrm>
          <a:prstGeom prst="line">
            <a:avLst/>
          </a:prstGeom>
          <a:ln w="28575"/>
        </p:spPr>
        <p:style>
          <a:lnRef idx="2">
            <a:schemeClr val="dk1"/>
          </a:lnRef>
          <a:fillRef idx="0">
            <a:schemeClr val="dk1"/>
          </a:fillRef>
          <a:effectRef idx="1">
            <a:schemeClr val="dk1"/>
          </a:effectRef>
          <a:fontRef idx="minor">
            <a:schemeClr val="tx1"/>
          </a:fontRef>
        </p:style>
      </p:cxn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Title 8"/>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427828332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392113" y="228600"/>
            <a:ext cx="8294687" cy="381000"/>
          </a:xfrm>
          <a:prstGeom prst="rect">
            <a:avLst/>
          </a:prstGeom>
          <a:noFill/>
          <a:ln>
            <a:noFill/>
          </a:ln>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fontAlgn="base">
              <a:spcBef>
                <a:spcPct val="0"/>
              </a:spcBef>
              <a:spcAft>
                <a:spcPct val="0"/>
              </a:spcAft>
              <a:defRPr/>
            </a:pPr>
            <a:r>
              <a:rPr lang="en-US" altLang="en-US" sz="1400" smtClean="0">
                <a:solidFill>
                  <a:srgbClr val="1F497D"/>
                </a:solidFill>
              </a:rPr>
              <a:t>F   E   D   E   R   A   L      R   A   I   L   R   O   A   D       A   D   M   I   N   I   S   T   R   A   T   I   O   N</a:t>
            </a:r>
          </a:p>
        </p:txBody>
      </p:sp>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0"/>
          </p:nvPr>
        </p:nvSpPr>
        <p:spPr>
          <a:xfrm>
            <a:off x="3276600" y="6248400"/>
            <a:ext cx="2895600" cy="36512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1"/>
          </p:nvPr>
        </p:nvSpPr>
        <p:spPr>
          <a:xfrm>
            <a:off x="7010400" y="6477000"/>
            <a:ext cx="2133600" cy="365125"/>
          </a:xfrm>
        </p:spPr>
        <p:txBody>
          <a:bodyPr/>
          <a:lstStyle>
            <a:lvl1pPr>
              <a:defRPr/>
            </a:lvl1pPr>
          </a:lstStyle>
          <a:p>
            <a:pPr>
              <a:defRPr/>
            </a:pPr>
            <a:fld id="{91FCC24E-83B7-4AF6-887A-1CFB175344CC}"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79216757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01B25930-9F4B-4FFE-AE8C-7384C42D1B5F}"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E8BF454-D1BC-4534-BEEB-88269C6FA3A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68238614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233633C5-28B9-41E7-86A2-EDB7316BF452}"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8CC6635-1EED-4995-93AD-2E92E39ACECA}"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53271200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AA728D5A-10E7-4BB7-904A-C7BDEEB01C21}"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a:xfrm>
            <a:off x="7023100" y="6492875"/>
            <a:ext cx="2133600" cy="365125"/>
          </a:xfrm>
        </p:spPr>
        <p:txBody>
          <a:bodyPr/>
          <a:lstStyle>
            <a:lvl1pPr>
              <a:defRPr/>
            </a:lvl1pPr>
          </a:lstStyle>
          <a:p>
            <a:pPr>
              <a:defRPr/>
            </a:pPr>
            <a:fld id="{730EDEF8-A906-4870-B1B9-9B209BA4FC0E}"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12650900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48FD837E-E94C-426D-A508-AF8880542483}"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a:xfrm>
            <a:off x="7010400" y="6492875"/>
            <a:ext cx="2133600" cy="365125"/>
          </a:xfrm>
        </p:spPr>
        <p:txBody>
          <a:bodyPr/>
          <a:lstStyle>
            <a:lvl1pPr>
              <a:defRPr/>
            </a:lvl1pPr>
          </a:lstStyle>
          <a:p>
            <a:pPr>
              <a:defRPr/>
            </a:pPr>
            <a:fld id="{84FE93DE-5905-4631-B672-A879BA56F060}"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69785200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BEAA65E1-0CFE-45D4-932E-FE343328C459}"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B3B6EF02-2553-4FDC-A632-2C36509F1C4F}"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0389562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840C00BB-9160-4415-ACF2-5558C8EB4DAB}"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98AF7346-EC6C-4557-970A-5C9951B6BB9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6306774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C24E0F8B-EC56-4FF4-A579-AABE790DBDFA}"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55D70524-C702-46D2-BC6A-DCBBBA61364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06605521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B7554912-D58D-4BC2-8998-91C1AC1FF47C}"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5C55525-DA89-467F-BBA9-301A8EB005A5}"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9168197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8ACC344C-BDA9-4AC1-A6B2-E96AEFEF714D}"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94D5EF2-FE6E-4DD9-BDCB-15681847625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75326935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50863B9E-7970-419D-9A85-F96B20E68D65}"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D9DD0B3-13F3-4206-A7B5-C6AFEB8BC37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77123121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495800" y="685800"/>
            <a:ext cx="3744118" cy="375040"/>
          </a:xfrm>
          <a:prstGeom prst="rect">
            <a:avLst/>
          </a:prstGeom>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2E5D801B-DB0D-4B00-8488-C2DB67CBA2C7}"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4" name="Rectangle 5"/>
          <p:cNvSpPr>
            <a:spLocks noGrp="1" noChangeArrowheads="1"/>
          </p:cNvSpPr>
          <p:nvPr>
            <p:ph type="ftr" sz="quarter" idx="11"/>
          </p:nvPr>
        </p:nvSpPr>
        <p:spPr>
          <a:xfrm>
            <a:off x="1828800" y="6248400"/>
            <a:ext cx="5943600" cy="476250"/>
          </a:xfrm>
        </p:spPr>
        <p:txBody>
          <a:bodyPr/>
          <a:lstStyle>
            <a:lvl1pPr>
              <a:defRPr/>
            </a:lvl1pPr>
          </a:lstStyle>
          <a:p>
            <a:pPr>
              <a:defRPr/>
            </a:pPr>
            <a:endParaRPr lang="en-US">
              <a:solidFill>
                <a:prstClr val="black">
                  <a:tint val="75000"/>
                </a:prstClr>
              </a:solidFill>
            </a:endParaRPr>
          </a:p>
        </p:txBody>
      </p:sp>
      <p:sp>
        <p:nvSpPr>
          <p:cNvPr id="5" name="Rectangle 6"/>
          <p:cNvSpPr>
            <a:spLocks noGrp="1" noChangeArrowheads="1"/>
          </p:cNvSpPr>
          <p:nvPr>
            <p:ph type="sldNum" sz="quarter" idx="12"/>
          </p:nvPr>
        </p:nvSpPr>
        <p:spPr>
          <a:xfrm>
            <a:off x="7010400" y="6370638"/>
            <a:ext cx="2133600" cy="476250"/>
          </a:xfrm>
        </p:spPr>
        <p:txBody>
          <a:bodyPr/>
          <a:lstStyle>
            <a:lvl1pPr>
              <a:defRPr/>
            </a:lvl1pPr>
          </a:lstStyle>
          <a:p>
            <a:pPr>
              <a:defRPr/>
            </a:pPr>
            <a:fld id="{F97D01D6-AFA5-4F0C-8050-C7D35F655C1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223942642"/>
      </p:ext>
    </p:extLst>
  </p:cSld>
  <p:clrMapOvr>
    <a:masterClrMapping/>
  </p:clrMapOvr>
  <p:transition spd="slow"/>
  <p:hf hdr="0" ftr="0" dt="0"/>
</p:sldLayout>
</file>

<file path=ppt/slideLayouts/slideLayout78.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cxnSp>
        <p:nvCxnSpPr>
          <p:cNvPr id="4" name="Straight Connector 3"/>
          <p:cNvCxnSpPr>
            <a:cxnSpLocks noChangeAspect="1"/>
          </p:cNvCxnSpPr>
          <p:nvPr/>
        </p:nvCxnSpPr>
        <p:spPr>
          <a:xfrm flipV="1">
            <a:off x="304800" y="1219200"/>
            <a:ext cx="8458200" cy="26988"/>
          </a:xfrm>
          <a:prstGeom prst="line">
            <a:avLst/>
          </a:prstGeom>
          <a:ln w="28575"/>
        </p:spPr>
        <p:style>
          <a:lnRef idx="2">
            <a:schemeClr val="dk1"/>
          </a:lnRef>
          <a:fillRef idx="0">
            <a:schemeClr val="dk1"/>
          </a:fillRef>
          <a:effectRef idx="1">
            <a:schemeClr val="dk1"/>
          </a:effectRef>
          <a:fontRef idx="minor">
            <a:schemeClr val="tx1"/>
          </a:fontRef>
        </p:style>
      </p:cxn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Title 8"/>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56172745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392113" y="228600"/>
            <a:ext cx="8294687" cy="381000"/>
          </a:xfrm>
          <a:prstGeom prst="rect">
            <a:avLst/>
          </a:prstGeom>
          <a:noFill/>
          <a:ln>
            <a:noFill/>
          </a:ln>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fontAlgn="base">
              <a:spcBef>
                <a:spcPct val="0"/>
              </a:spcBef>
              <a:spcAft>
                <a:spcPct val="0"/>
              </a:spcAft>
              <a:defRPr/>
            </a:pPr>
            <a:r>
              <a:rPr lang="en-US" altLang="en-US" sz="1400" smtClean="0">
                <a:solidFill>
                  <a:srgbClr val="1F497D"/>
                </a:solidFill>
              </a:rPr>
              <a:t>F   E   D   E   R   A   L      R   A   I   L   R   O   A   D       A   D   M   I   N   I   S   T   R   A   T   I   O   N</a:t>
            </a:r>
          </a:p>
        </p:txBody>
      </p:sp>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0"/>
          </p:nvPr>
        </p:nvSpPr>
        <p:spPr>
          <a:xfrm>
            <a:off x="3276600" y="6248400"/>
            <a:ext cx="2895600" cy="36512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1"/>
          </p:nvPr>
        </p:nvSpPr>
        <p:spPr>
          <a:xfrm>
            <a:off x="7010400" y="6477000"/>
            <a:ext cx="2133600" cy="365125"/>
          </a:xfrm>
        </p:spPr>
        <p:txBody>
          <a:bodyPr/>
          <a:lstStyle>
            <a:lvl1pPr>
              <a:defRPr/>
            </a:lvl1pPr>
          </a:lstStyle>
          <a:p>
            <a:pPr>
              <a:defRPr/>
            </a:pPr>
            <a:fld id="{91FCC24E-83B7-4AF6-887A-1CFB175344CC}"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04294633"/>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01B25930-9F4B-4FFE-AE8C-7384C42D1B5F}"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E8BF454-D1BC-4534-BEEB-88269C6FA3A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757754343"/>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233633C5-28B9-41E7-86A2-EDB7316BF452}"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8CC6635-1EED-4995-93AD-2E92E39ACECA}"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37927222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AA728D5A-10E7-4BB7-904A-C7BDEEB01C21}"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a:xfrm>
            <a:off x="7023100" y="6492875"/>
            <a:ext cx="2133600" cy="365125"/>
          </a:xfrm>
        </p:spPr>
        <p:txBody>
          <a:bodyPr/>
          <a:lstStyle>
            <a:lvl1pPr>
              <a:defRPr/>
            </a:lvl1pPr>
          </a:lstStyle>
          <a:p>
            <a:pPr>
              <a:defRPr/>
            </a:pPr>
            <a:fld id="{730EDEF8-A906-4870-B1B9-9B209BA4FC0E}"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65619894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48FD837E-E94C-426D-A508-AF8880542483}"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a:xfrm>
            <a:off x="7010400" y="6492875"/>
            <a:ext cx="2133600" cy="365125"/>
          </a:xfrm>
        </p:spPr>
        <p:txBody>
          <a:bodyPr/>
          <a:lstStyle>
            <a:lvl1pPr>
              <a:defRPr/>
            </a:lvl1pPr>
          </a:lstStyle>
          <a:p>
            <a:pPr>
              <a:defRPr/>
            </a:pPr>
            <a:fld id="{84FE93DE-5905-4631-B672-A879BA56F060}"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23880395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BEAA65E1-0CFE-45D4-932E-FE343328C459}"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B3B6EF02-2553-4FDC-A632-2C36509F1C4F}"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81958709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840C00BB-9160-4415-ACF2-5558C8EB4DAB}"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98AF7346-EC6C-4557-970A-5C9951B6BB9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112387290"/>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C24E0F8B-EC56-4FF4-A579-AABE790DBDFA}"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55D70524-C702-46D2-BC6A-DCBBBA61364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486107674"/>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B7554912-D58D-4BC2-8998-91C1AC1FF47C}"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5C55525-DA89-467F-BBA9-301A8EB005A5}"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7989133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8ACC344C-BDA9-4AC1-A6B2-E96AEFEF714D}"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94D5EF2-FE6E-4DD9-BDCB-15681847625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10166077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50863B9E-7970-419D-9A85-F96B20E68D65}"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D9DD0B3-13F3-4206-A7B5-C6AFEB8BC37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83230164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495800" y="685800"/>
            <a:ext cx="3744118" cy="375040"/>
          </a:xfrm>
          <a:prstGeom prst="rect">
            <a:avLst/>
          </a:prstGeom>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2E5D801B-DB0D-4B00-8488-C2DB67CBA2C7}"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4" name="Rectangle 5"/>
          <p:cNvSpPr>
            <a:spLocks noGrp="1" noChangeArrowheads="1"/>
          </p:cNvSpPr>
          <p:nvPr>
            <p:ph type="ftr" sz="quarter" idx="11"/>
          </p:nvPr>
        </p:nvSpPr>
        <p:spPr>
          <a:xfrm>
            <a:off x="1828800" y="6248400"/>
            <a:ext cx="5943600" cy="476250"/>
          </a:xfrm>
        </p:spPr>
        <p:txBody>
          <a:bodyPr/>
          <a:lstStyle>
            <a:lvl1pPr>
              <a:defRPr/>
            </a:lvl1pPr>
          </a:lstStyle>
          <a:p>
            <a:pPr>
              <a:defRPr/>
            </a:pPr>
            <a:endParaRPr lang="en-US">
              <a:solidFill>
                <a:prstClr val="black">
                  <a:tint val="75000"/>
                </a:prstClr>
              </a:solidFill>
            </a:endParaRPr>
          </a:p>
        </p:txBody>
      </p:sp>
      <p:sp>
        <p:nvSpPr>
          <p:cNvPr id="5" name="Rectangle 6"/>
          <p:cNvSpPr>
            <a:spLocks noGrp="1" noChangeArrowheads="1"/>
          </p:cNvSpPr>
          <p:nvPr>
            <p:ph type="sldNum" sz="quarter" idx="12"/>
          </p:nvPr>
        </p:nvSpPr>
        <p:spPr>
          <a:xfrm>
            <a:off x="7010400" y="6370638"/>
            <a:ext cx="2133600" cy="476250"/>
          </a:xfrm>
        </p:spPr>
        <p:txBody>
          <a:bodyPr/>
          <a:lstStyle>
            <a:lvl1pPr>
              <a:defRPr/>
            </a:lvl1pPr>
          </a:lstStyle>
          <a:p>
            <a:pPr>
              <a:defRPr/>
            </a:pPr>
            <a:fld id="{F97D01D6-AFA5-4F0C-8050-C7D35F655C1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25732366"/>
      </p:ext>
    </p:extLst>
  </p:cSld>
  <p:clrMapOvr>
    <a:masterClrMapping/>
  </p:clrMapOvr>
  <p:transition spd="slow"/>
  <p:hf hdr="0" ftr="0" dt="0"/>
</p:sldLayout>
</file>

<file path=ppt/slideLayouts/slideLayout91.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cxnSp>
        <p:nvCxnSpPr>
          <p:cNvPr id="4" name="Straight Connector 3"/>
          <p:cNvCxnSpPr>
            <a:cxnSpLocks noChangeAspect="1"/>
          </p:cNvCxnSpPr>
          <p:nvPr/>
        </p:nvCxnSpPr>
        <p:spPr>
          <a:xfrm flipV="1">
            <a:off x="304800" y="1219200"/>
            <a:ext cx="8458200" cy="26988"/>
          </a:xfrm>
          <a:prstGeom prst="line">
            <a:avLst/>
          </a:prstGeom>
          <a:ln w="28575"/>
        </p:spPr>
        <p:style>
          <a:lnRef idx="2">
            <a:schemeClr val="dk1"/>
          </a:lnRef>
          <a:fillRef idx="0">
            <a:schemeClr val="dk1"/>
          </a:fillRef>
          <a:effectRef idx="1">
            <a:schemeClr val="dk1"/>
          </a:effectRef>
          <a:fontRef idx="minor">
            <a:schemeClr val="tx1"/>
          </a:fontRef>
        </p:style>
      </p:cxn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Title 8"/>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16056966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392113" y="228600"/>
            <a:ext cx="8294687" cy="381000"/>
          </a:xfrm>
          <a:prstGeom prst="rect">
            <a:avLst/>
          </a:prstGeom>
          <a:noFill/>
          <a:ln>
            <a:noFill/>
          </a:ln>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fontAlgn="base">
              <a:spcBef>
                <a:spcPct val="0"/>
              </a:spcBef>
              <a:spcAft>
                <a:spcPct val="0"/>
              </a:spcAft>
              <a:defRPr/>
            </a:pPr>
            <a:r>
              <a:rPr lang="en-US" altLang="en-US" sz="1400" smtClean="0">
                <a:solidFill>
                  <a:srgbClr val="1F497D"/>
                </a:solidFill>
              </a:rPr>
              <a:t>F   E   D   E   R   A   L      R   A   I   L   R   O   A   D       A   D   M   I   N   I   S   T   R   A   T   I   O   N</a:t>
            </a:r>
          </a:p>
        </p:txBody>
      </p:sp>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0"/>
          </p:nvPr>
        </p:nvSpPr>
        <p:spPr>
          <a:xfrm>
            <a:off x="3276600" y="6248400"/>
            <a:ext cx="2895600" cy="36512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1"/>
          </p:nvPr>
        </p:nvSpPr>
        <p:spPr>
          <a:xfrm>
            <a:off x="7010400" y="6477000"/>
            <a:ext cx="2133600" cy="365125"/>
          </a:xfrm>
        </p:spPr>
        <p:txBody>
          <a:bodyPr/>
          <a:lstStyle>
            <a:lvl1pPr>
              <a:defRPr/>
            </a:lvl1pPr>
          </a:lstStyle>
          <a:p>
            <a:pPr>
              <a:defRPr/>
            </a:pPr>
            <a:fld id="{91FCC24E-83B7-4AF6-887A-1CFB175344CC}"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567614227"/>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01B25930-9F4B-4FFE-AE8C-7384C42D1B5F}"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E8BF454-D1BC-4534-BEEB-88269C6FA3A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621116814"/>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233633C5-28B9-41E7-86A2-EDB7316BF452}"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8CC6635-1EED-4995-93AD-2E92E39ACECA}"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915901290"/>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AA728D5A-10E7-4BB7-904A-C7BDEEB01C21}"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a:xfrm>
            <a:off x="7023100" y="6492875"/>
            <a:ext cx="2133600" cy="365125"/>
          </a:xfrm>
        </p:spPr>
        <p:txBody>
          <a:bodyPr/>
          <a:lstStyle>
            <a:lvl1pPr>
              <a:defRPr/>
            </a:lvl1pPr>
          </a:lstStyle>
          <a:p>
            <a:pPr>
              <a:defRPr/>
            </a:pPr>
            <a:fld id="{730EDEF8-A906-4870-B1B9-9B209BA4FC0E}"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74397704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48FD837E-E94C-426D-A508-AF8880542483}"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a:xfrm>
            <a:off x="7010400" y="6492875"/>
            <a:ext cx="2133600" cy="365125"/>
          </a:xfrm>
        </p:spPr>
        <p:txBody>
          <a:bodyPr/>
          <a:lstStyle>
            <a:lvl1pPr>
              <a:defRPr/>
            </a:lvl1pPr>
          </a:lstStyle>
          <a:p>
            <a:pPr>
              <a:defRPr/>
            </a:pPr>
            <a:fld id="{84FE93DE-5905-4631-B672-A879BA56F060}"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888163768"/>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BEAA65E1-0CFE-45D4-932E-FE343328C459}"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B3B6EF02-2553-4FDC-A632-2C36509F1C4F}"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761909223"/>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840C00BB-9160-4415-ACF2-5558C8EB4DAB}"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98AF7346-EC6C-4557-970A-5C9951B6BB9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43903001"/>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C24E0F8B-EC56-4FF4-A579-AABE790DBDFA}"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55D70524-C702-46D2-BC6A-DCBBBA61364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05230173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B7554912-D58D-4BC2-8998-91C1AC1FF47C}"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5C55525-DA89-467F-BBA9-301A8EB005A5}"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952584056"/>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8ACC344C-BDA9-4AC1-A6B2-E96AEFEF714D}"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94D5EF2-FE6E-4DD9-BDCB-15681847625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253002651"/>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50863B9E-7970-419D-9A85-F96B20E68D65}"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D9DD0B3-13F3-4206-A7B5-C6AFEB8BC37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297209559"/>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495800" y="685800"/>
            <a:ext cx="3744118" cy="375040"/>
          </a:xfrm>
          <a:prstGeom prst="rect">
            <a:avLst/>
          </a:prstGeom>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2E5D801B-DB0D-4B00-8488-C2DB67CBA2C7}"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4" name="Rectangle 5"/>
          <p:cNvSpPr>
            <a:spLocks noGrp="1" noChangeArrowheads="1"/>
          </p:cNvSpPr>
          <p:nvPr>
            <p:ph type="ftr" sz="quarter" idx="11"/>
          </p:nvPr>
        </p:nvSpPr>
        <p:spPr>
          <a:xfrm>
            <a:off x="1828800" y="6248400"/>
            <a:ext cx="5943600" cy="476250"/>
          </a:xfrm>
        </p:spPr>
        <p:txBody>
          <a:bodyPr/>
          <a:lstStyle>
            <a:lvl1pPr>
              <a:defRPr/>
            </a:lvl1pPr>
          </a:lstStyle>
          <a:p>
            <a:pPr>
              <a:defRPr/>
            </a:pPr>
            <a:endParaRPr lang="en-US">
              <a:solidFill>
                <a:prstClr val="black">
                  <a:tint val="75000"/>
                </a:prstClr>
              </a:solidFill>
            </a:endParaRPr>
          </a:p>
        </p:txBody>
      </p:sp>
      <p:sp>
        <p:nvSpPr>
          <p:cNvPr id="5" name="Rectangle 6"/>
          <p:cNvSpPr>
            <a:spLocks noGrp="1" noChangeArrowheads="1"/>
          </p:cNvSpPr>
          <p:nvPr>
            <p:ph type="sldNum" sz="quarter" idx="12"/>
          </p:nvPr>
        </p:nvSpPr>
        <p:spPr>
          <a:xfrm>
            <a:off x="7010400" y="6370638"/>
            <a:ext cx="2133600" cy="476250"/>
          </a:xfrm>
        </p:spPr>
        <p:txBody>
          <a:bodyPr/>
          <a:lstStyle>
            <a:lvl1pPr>
              <a:defRPr/>
            </a:lvl1pPr>
          </a:lstStyle>
          <a:p>
            <a:pPr>
              <a:defRPr/>
            </a:pPr>
            <a:fld id="{F97D01D6-AFA5-4F0C-8050-C7D35F655C1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684876705"/>
      </p:ext>
    </p:extLst>
  </p:cSld>
  <p:clrMapOvr>
    <a:masterClrMapping/>
  </p:clrMapOvr>
  <p:transition spd="slow"/>
  <p:hf hdr="0" ftr="0" dt="0"/>
</p:sldLayout>
</file>

<file path=ppt/slideLayouts/slideLayout104.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cxnSp>
        <p:nvCxnSpPr>
          <p:cNvPr id="4" name="Straight Connector 3"/>
          <p:cNvCxnSpPr>
            <a:cxnSpLocks noChangeAspect="1"/>
          </p:cNvCxnSpPr>
          <p:nvPr/>
        </p:nvCxnSpPr>
        <p:spPr>
          <a:xfrm flipV="1">
            <a:off x="304800" y="1219200"/>
            <a:ext cx="8458200" cy="26988"/>
          </a:xfrm>
          <a:prstGeom prst="line">
            <a:avLst/>
          </a:prstGeom>
          <a:ln w="28575"/>
        </p:spPr>
        <p:style>
          <a:lnRef idx="2">
            <a:schemeClr val="dk1"/>
          </a:lnRef>
          <a:fillRef idx="0">
            <a:schemeClr val="dk1"/>
          </a:fillRef>
          <a:effectRef idx="1">
            <a:schemeClr val="dk1"/>
          </a:effectRef>
          <a:fontRef idx="minor">
            <a:schemeClr val="tx1"/>
          </a:fontRef>
        </p:style>
      </p:cxn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Title 8"/>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577591615"/>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392113" y="228600"/>
            <a:ext cx="8294687" cy="381000"/>
          </a:xfrm>
          <a:prstGeom prst="rect">
            <a:avLst/>
          </a:prstGeom>
          <a:noFill/>
          <a:ln>
            <a:noFill/>
          </a:ln>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fontAlgn="base">
              <a:spcBef>
                <a:spcPct val="0"/>
              </a:spcBef>
              <a:spcAft>
                <a:spcPct val="0"/>
              </a:spcAft>
              <a:defRPr/>
            </a:pPr>
            <a:r>
              <a:rPr lang="en-US" altLang="en-US" sz="1400" smtClean="0">
                <a:solidFill>
                  <a:srgbClr val="1F497D"/>
                </a:solidFill>
              </a:rPr>
              <a:t>F   E   D   E   R   A   L      R   A   I   L   R   O   A   D       A   D   M   I   N   I   S   T   R   A   T   I   O   N</a:t>
            </a:r>
          </a:p>
        </p:txBody>
      </p:sp>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0"/>
          </p:nvPr>
        </p:nvSpPr>
        <p:spPr>
          <a:xfrm>
            <a:off x="3276600" y="6248400"/>
            <a:ext cx="2895600" cy="36512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1"/>
          </p:nvPr>
        </p:nvSpPr>
        <p:spPr>
          <a:xfrm>
            <a:off x="7010400" y="6477000"/>
            <a:ext cx="2133600" cy="365125"/>
          </a:xfrm>
        </p:spPr>
        <p:txBody>
          <a:bodyPr/>
          <a:lstStyle>
            <a:lvl1pPr>
              <a:defRPr/>
            </a:lvl1pPr>
          </a:lstStyle>
          <a:p>
            <a:pPr>
              <a:defRPr/>
            </a:pPr>
            <a:fld id="{91FCC24E-83B7-4AF6-887A-1CFB175344CC}"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915826834"/>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01B25930-9F4B-4FFE-AE8C-7384C42D1B5F}"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E8BF454-D1BC-4534-BEEB-88269C6FA3A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55698016"/>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233633C5-28B9-41E7-86A2-EDB7316BF452}"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8CC6635-1EED-4995-93AD-2E92E39ACECA}"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374534915"/>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AA728D5A-10E7-4BB7-904A-C7BDEEB01C21}"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a:xfrm>
            <a:off x="7023100" y="6492875"/>
            <a:ext cx="2133600" cy="365125"/>
          </a:xfrm>
        </p:spPr>
        <p:txBody>
          <a:bodyPr/>
          <a:lstStyle>
            <a:lvl1pPr>
              <a:defRPr/>
            </a:lvl1pPr>
          </a:lstStyle>
          <a:p>
            <a:pPr>
              <a:defRPr/>
            </a:pPr>
            <a:fld id="{730EDEF8-A906-4870-B1B9-9B209BA4FC0E}"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10193480"/>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48FD837E-E94C-426D-A508-AF8880542483}"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a:xfrm>
            <a:off x="7010400" y="6492875"/>
            <a:ext cx="2133600" cy="365125"/>
          </a:xfrm>
        </p:spPr>
        <p:txBody>
          <a:bodyPr/>
          <a:lstStyle>
            <a:lvl1pPr>
              <a:defRPr/>
            </a:lvl1pPr>
          </a:lstStyle>
          <a:p>
            <a:pPr>
              <a:defRPr/>
            </a:pPr>
            <a:fld id="{84FE93DE-5905-4631-B672-A879BA56F060}"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73210473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BEAA65E1-0CFE-45D4-932E-FE343328C459}"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B3B6EF02-2553-4FDC-A632-2C36509F1C4F}"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43588181"/>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840C00BB-9160-4415-ACF2-5558C8EB4DAB}"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98AF7346-EC6C-4557-970A-5C9951B6BB9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629651858"/>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C24E0F8B-EC56-4FF4-A579-AABE790DBDFA}"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55D70524-C702-46D2-BC6A-DCBBBA61364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134724344"/>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B7554912-D58D-4BC2-8998-91C1AC1FF47C}"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5C55525-DA89-467F-BBA9-301A8EB005A5}"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136658428"/>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8ACC344C-BDA9-4AC1-A6B2-E96AEFEF714D}"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94D5EF2-FE6E-4DD9-BDCB-15681847625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93041547"/>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50863B9E-7970-419D-9A85-F96B20E68D65}"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D9DD0B3-13F3-4206-A7B5-C6AFEB8BC37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23360665"/>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495800" y="685800"/>
            <a:ext cx="3744118" cy="375040"/>
          </a:xfrm>
          <a:prstGeom prst="rect">
            <a:avLst/>
          </a:prstGeom>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2E5D801B-DB0D-4B00-8488-C2DB67CBA2C7}"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4" name="Rectangle 5"/>
          <p:cNvSpPr>
            <a:spLocks noGrp="1" noChangeArrowheads="1"/>
          </p:cNvSpPr>
          <p:nvPr>
            <p:ph type="ftr" sz="quarter" idx="11"/>
          </p:nvPr>
        </p:nvSpPr>
        <p:spPr>
          <a:xfrm>
            <a:off x="1828800" y="6248400"/>
            <a:ext cx="5943600" cy="476250"/>
          </a:xfrm>
        </p:spPr>
        <p:txBody>
          <a:bodyPr/>
          <a:lstStyle>
            <a:lvl1pPr>
              <a:defRPr/>
            </a:lvl1pPr>
          </a:lstStyle>
          <a:p>
            <a:pPr>
              <a:defRPr/>
            </a:pPr>
            <a:endParaRPr lang="en-US">
              <a:solidFill>
                <a:prstClr val="black">
                  <a:tint val="75000"/>
                </a:prstClr>
              </a:solidFill>
            </a:endParaRPr>
          </a:p>
        </p:txBody>
      </p:sp>
      <p:sp>
        <p:nvSpPr>
          <p:cNvPr id="5" name="Rectangle 6"/>
          <p:cNvSpPr>
            <a:spLocks noGrp="1" noChangeArrowheads="1"/>
          </p:cNvSpPr>
          <p:nvPr>
            <p:ph type="sldNum" sz="quarter" idx="12"/>
          </p:nvPr>
        </p:nvSpPr>
        <p:spPr>
          <a:xfrm>
            <a:off x="7010400" y="6370638"/>
            <a:ext cx="2133600" cy="476250"/>
          </a:xfrm>
        </p:spPr>
        <p:txBody>
          <a:bodyPr/>
          <a:lstStyle>
            <a:lvl1pPr>
              <a:defRPr/>
            </a:lvl1pPr>
          </a:lstStyle>
          <a:p>
            <a:pPr>
              <a:defRPr/>
            </a:pPr>
            <a:fld id="{F97D01D6-AFA5-4F0C-8050-C7D35F655C1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22120391"/>
      </p:ext>
    </p:extLst>
  </p:cSld>
  <p:clrMapOvr>
    <a:masterClrMapping/>
  </p:clrMapOvr>
  <p:transition spd="slow"/>
  <p:hf hdr="0" ftr="0" dt="0"/>
</p:sldLayout>
</file>

<file path=ppt/slideLayouts/slideLayout117.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cxnSp>
        <p:nvCxnSpPr>
          <p:cNvPr id="4" name="Straight Connector 3"/>
          <p:cNvCxnSpPr>
            <a:cxnSpLocks noChangeAspect="1"/>
          </p:cNvCxnSpPr>
          <p:nvPr/>
        </p:nvCxnSpPr>
        <p:spPr>
          <a:xfrm flipV="1">
            <a:off x="304800" y="1219200"/>
            <a:ext cx="8458200" cy="26988"/>
          </a:xfrm>
          <a:prstGeom prst="line">
            <a:avLst/>
          </a:prstGeom>
          <a:ln w="28575"/>
        </p:spPr>
        <p:style>
          <a:lnRef idx="2">
            <a:schemeClr val="dk1"/>
          </a:lnRef>
          <a:fillRef idx="0">
            <a:schemeClr val="dk1"/>
          </a:fillRef>
          <a:effectRef idx="1">
            <a:schemeClr val="dk1"/>
          </a:effectRef>
          <a:fontRef idx="minor">
            <a:schemeClr val="tx1"/>
          </a:fontRef>
        </p:style>
      </p:cxn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Title 8"/>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112169866"/>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392113" y="228600"/>
            <a:ext cx="8294687" cy="381000"/>
          </a:xfrm>
          <a:prstGeom prst="rect">
            <a:avLst/>
          </a:prstGeom>
          <a:noFill/>
          <a:ln>
            <a:noFill/>
          </a:ln>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fontAlgn="base">
              <a:spcBef>
                <a:spcPct val="0"/>
              </a:spcBef>
              <a:spcAft>
                <a:spcPct val="0"/>
              </a:spcAft>
              <a:defRPr/>
            </a:pPr>
            <a:r>
              <a:rPr lang="en-US" altLang="en-US" sz="1400" smtClean="0">
                <a:solidFill>
                  <a:srgbClr val="1F497D"/>
                </a:solidFill>
              </a:rPr>
              <a:t>F   E   D   E   R   A   L      R   A   I   L   R   O   A   D       A   D   M   I   N   I   S   T   R   A   T   I   O   N</a:t>
            </a:r>
          </a:p>
        </p:txBody>
      </p:sp>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0"/>
          </p:nvPr>
        </p:nvSpPr>
        <p:spPr>
          <a:xfrm>
            <a:off x="3276600" y="6248400"/>
            <a:ext cx="2895600" cy="36512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1"/>
          </p:nvPr>
        </p:nvSpPr>
        <p:spPr>
          <a:xfrm>
            <a:off x="7010400" y="6477000"/>
            <a:ext cx="2133600" cy="365125"/>
          </a:xfrm>
        </p:spPr>
        <p:txBody>
          <a:bodyPr/>
          <a:lstStyle>
            <a:lvl1pPr>
              <a:defRPr/>
            </a:lvl1pPr>
          </a:lstStyle>
          <a:p>
            <a:pPr>
              <a:defRPr/>
            </a:pPr>
            <a:fld id="{91FCC24E-83B7-4AF6-887A-1CFB175344CC}"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190816206"/>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01B25930-9F4B-4FFE-AE8C-7384C42D1B5F}"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E8BF454-D1BC-4534-BEEB-88269C6FA3A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484036018"/>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233633C5-28B9-41E7-86A2-EDB7316BF452}"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8CC6635-1EED-4995-93AD-2E92E39ACECA}"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650220234"/>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AA728D5A-10E7-4BB7-904A-C7BDEEB01C21}"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a:xfrm>
            <a:off x="7023100" y="6492875"/>
            <a:ext cx="2133600" cy="365125"/>
          </a:xfrm>
        </p:spPr>
        <p:txBody>
          <a:bodyPr/>
          <a:lstStyle>
            <a:lvl1pPr>
              <a:defRPr/>
            </a:lvl1pPr>
          </a:lstStyle>
          <a:p>
            <a:pPr>
              <a:defRPr/>
            </a:pPr>
            <a:fld id="{730EDEF8-A906-4870-B1B9-9B209BA4FC0E}"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085302932"/>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48FD837E-E94C-426D-A508-AF8880542483}"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a:xfrm>
            <a:off x="7010400" y="6492875"/>
            <a:ext cx="2133600" cy="365125"/>
          </a:xfrm>
        </p:spPr>
        <p:txBody>
          <a:bodyPr/>
          <a:lstStyle>
            <a:lvl1pPr>
              <a:defRPr/>
            </a:lvl1pPr>
          </a:lstStyle>
          <a:p>
            <a:pPr>
              <a:defRPr/>
            </a:pPr>
            <a:fld id="{84FE93DE-5905-4631-B672-A879BA56F060}"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719512421"/>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BEAA65E1-0CFE-45D4-932E-FE343328C459}"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B3B6EF02-2553-4FDC-A632-2C36509F1C4F}"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538593262"/>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840C00BB-9160-4415-ACF2-5558C8EB4DAB}"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98AF7346-EC6C-4557-970A-5C9951B6BB9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50002630"/>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C24E0F8B-EC56-4FF4-A579-AABE790DBDFA}"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55D70524-C702-46D2-BC6A-DCBBBA61364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491137607"/>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B7554912-D58D-4BC2-8998-91C1AC1FF47C}"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5C55525-DA89-467F-BBA9-301A8EB005A5}"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729085794"/>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8ACC344C-BDA9-4AC1-A6B2-E96AEFEF714D}"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94D5EF2-FE6E-4DD9-BDCB-15681847625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064336332"/>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50863B9E-7970-419D-9A85-F96B20E68D65}"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D9DD0B3-13F3-4206-A7B5-C6AFEB8BC37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57655204"/>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495800" y="685800"/>
            <a:ext cx="3744118" cy="375040"/>
          </a:xfrm>
          <a:prstGeom prst="rect">
            <a:avLst/>
          </a:prstGeom>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2E5D801B-DB0D-4B00-8488-C2DB67CBA2C7}"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4" name="Rectangle 5"/>
          <p:cNvSpPr>
            <a:spLocks noGrp="1" noChangeArrowheads="1"/>
          </p:cNvSpPr>
          <p:nvPr>
            <p:ph type="ftr" sz="quarter" idx="11"/>
          </p:nvPr>
        </p:nvSpPr>
        <p:spPr>
          <a:xfrm>
            <a:off x="1828800" y="6248400"/>
            <a:ext cx="5943600" cy="476250"/>
          </a:xfrm>
        </p:spPr>
        <p:txBody>
          <a:bodyPr/>
          <a:lstStyle>
            <a:lvl1pPr>
              <a:defRPr/>
            </a:lvl1pPr>
          </a:lstStyle>
          <a:p>
            <a:pPr>
              <a:defRPr/>
            </a:pPr>
            <a:endParaRPr lang="en-US">
              <a:solidFill>
                <a:prstClr val="black">
                  <a:tint val="75000"/>
                </a:prstClr>
              </a:solidFill>
            </a:endParaRPr>
          </a:p>
        </p:txBody>
      </p:sp>
      <p:sp>
        <p:nvSpPr>
          <p:cNvPr id="5" name="Rectangle 6"/>
          <p:cNvSpPr>
            <a:spLocks noGrp="1" noChangeArrowheads="1"/>
          </p:cNvSpPr>
          <p:nvPr>
            <p:ph type="sldNum" sz="quarter" idx="12"/>
          </p:nvPr>
        </p:nvSpPr>
        <p:spPr>
          <a:xfrm>
            <a:off x="7010400" y="6370638"/>
            <a:ext cx="2133600" cy="476250"/>
          </a:xfrm>
        </p:spPr>
        <p:txBody>
          <a:bodyPr/>
          <a:lstStyle>
            <a:lvl1pPr>
              <a:defRPr/>
            </a:lvl1pPr>
          </a:lstStyle>
          <a:p>
            <a:pPr>
              <a:defRPr/>
            </a:pPr>
            <a:fld id="{F97D01D6-AFA5-4F0C-8050-C7D35F655C1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607048627"/>
      </p:ext>
    </p:extLst>
  </p:cSld>
  <p:clrMapOvr>
    <a:masterClrMapping/>
  </p:clrMapOvr>
  <p:transition spd="slow"/>
  <p:hf hdr="0" ftr="0" dt="0"/>
</p:sldLayout>
</file>

<file path=ppt/slideLayouts/slideLayout130.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cxnSp>
        <p:nvCxnSpPr>
          <p:cNvPr id="4" name="Straight Connector 3"/>
          <p:cNvCxnSpPr>
            <a:cxnSpLocks noChangeAspect="1"/>
          </p:cNvCxnSpPr>
          <p:nvPr/>
        </p:nvCxnSpPr>
        <p:spPr>
          <a:xfrm flipV="1">
            <a:off x="304800" y="1219200"/>
            <a:ext cx="8458200" cy="26988"/>
          </a:xfrm>
          <a:prstGeom prst="line">
            <a:avLst/>
          </a:prstGeom>
          <a:ln w="28575"/>
        </p:spPr>
        <p:style>
          <a:lnRef idx="2">
            <a:schemeClr val="dk1"/>
          </a:lnRef>
          <a:fillRef idx="0">
            <a:schemeClr val="dk1"/>
          </a:fillRef>
          <a:effectRef idx="1">
            <a:schemeClr val="dk1"/>
          </a:effectRef>
          <a:fontRef idx="minor">
            <a:schemeClr val="tx1"/>
          </a:fontRef>
        </p:style>
      </p:cxn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Title 8"/>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814923590"/>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392113" y="228600"/>
            <a:ext cx="8294687" cy="381000"/>
          </a:xfrm>
          <a:prstGeom prst="rect">
            <a:avLst/>
          </a:prstGeom>
          <a:noFill/>
          <a:ln>
            <a:noFill/>
          </a:ln>
          <a:extLst/>
        </p:spPr>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fontAlgn="base">
              <a:spcBef>
                <a:spcPct val="0"/>
              </a:spcBef>
              <a:spcAft>
                <a:spcPct val="0"/>
              </a:spcAft>
              <a:defRPr/>
            </a:pPr>
            <a:r>
              <a:rPr lang="en-US" altLang="en-US" sz="1400" smtClean="0">
                <a:solidFill>
                  <a:srgbClr val="1F497D"/>
                </a:solidFill>
              </a:rPr>
              <a:t>F   E   D   E   R   A   L      R   A   I   L   R   O   A   D       A   D   M   I   N   I   S   T   R   A   T   I   O   N</a:t>
            </a:r>
          </a:p>
        </p:txBody>
      </p:sp>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0"/>
          </p:nvPr>
        </p:nvSpPr>
        <p:spPr>
          <a:xfrm>
            <a:off x="3276600" y="6248400"/>
            <a:ext cx="2895600" cy="36512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1"/>
          </p:nvPr>
        </p:nvSpPr>
        <p:spPr>
          <a:xfrm>
            <a:off x="7010400" y="6477000"/>
            <a:ext cx="2133600" cy="365125"/>
          </a:xfrm>
        </p:spPr>
        <p:txBody>
          <a:bodyPr/>
          <a:lstStyle>
            <a:lvl1pPr>
              <a:defRPr/>
            </a:lvl1pPr>
          </a:lstStyle>
          <a:p>
            <a:pPr>
              <a:defRPr/>
            </a:pPr>
            <a:fld id="{91FCC24E-83B7-4AF6-887A-1CFB175344CC}"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044577548"/>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01B25930-9F4B-4FFE-AE8C-7384C42D1B5F}"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E8BF454-D1BC-4534-BEEB-88269C6FA3A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046031877"/>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233633C5-28B9-41E7-86A2-EDB7316BF452}"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8CC6635-1EED-4995-93AD-2E92E39ACECA}"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506282477"/>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AA728D5A-10E7-4BB7-904A-C7BDEEB01C21}"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a:xfrm>
            <a:off x="7023100" y="6492875"/>
            <a:ext cx="2133600" cy="365125"/>
          </a:xfrm>
        </p:spPr>
        <p:txBody>
          <a:bodyPr/>
          <a:lstStyle>
            <a:lvl1pPr>
              <a:defRPr/>
            </a:lvl1pPr>
          </a:lstStyle>
          <a:p>
            <a:pPr>
              <a:defRPr/>
            </a:pPr>
            <a:fld id="{730EDEF8-A906-4870-B1B9-9B209BA4FC0E}"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149157353"/>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48FD837E-E94C-426D-A508-AF8880542483}"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a:xfrm>
            <a:off x="7010400" y="6492875"/>
            <a:ext cx="2133600" cy="365125"/>
          </a:xfrm>
        </p:spPr>
        <p:txBody>
          <a:bodyPr/>
          <a:lstStyle>
            <a:lvl1pPr>
              <a:defRPr/>
            </a:lvl1pPr>
          </a:lstStyle>
          <a:p>
            <a:pPr>
              <a:defRPr/>
            </a:pPr>
            <a:fld id="{84FE93DE-5905-4631-B672-A879BA56F060}"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748735014"/>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BEAA65E1-0CFE-45D4-932E-FE343328C459}"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B3B6EF02-2553-4FDC-A632-2C36509F1C4F}"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890010051"/>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840C00BB-9160-4415-ACF2-5558C8EB4DAB}"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98AF7346-EC6C-4557-970A-5C9951B6BB9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913335867"/>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C24E0F8B-EC56-4FF4-A579-AABE790DBDFA}"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55D70524-C702-46D2-BC6A-DCBBBA61364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135175611"/>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B7554912-D58D-4BC2-8998-91C1AC1FF47C}"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45C55525-DA89-467F-BBA9-301A8EB005A5}"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68143093"/>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8ACC344C-BDA9-4AC1-A6B2-E96AEFEF714D}"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94D5EF2-FE6E-4DD9-BDCB-15681847625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665565589"/>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1447800" cy="365125"/>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50863B9E-7970-419D-9A85-F96B20E68D65}"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D9DD0B3-13F3-4206-A7B5-C6AFEB8BC371}"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676931258"/>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495800" y="685800"/>
            <a:ext cx="3744118" cy="375040"/>
          </a:xfrm>
          <a:prstGeom prst="rect">
            <a:avLst/>
          </a:prstGeom>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xfrm>
            <a:off x="457200" y="6245225"/>
            <a:ext cx="2133600" cy="476250"/>
          </a:xfrm>
          <a:prstGeom prst="rect">
            <a:avLst/>
          </a:prstGeom>
        </p:spPr>
        <p:txBody>
          <a:bodyPr/>
          <a:lstStyle>
            <a:lvl1pPr>
              <a:defRPr>
                <a:latin typeface="Arial" pitchFamily="34" charset="0"/>
                <a:cs typeface="Arial" pitchFamily="34" charset="0"/>
              </a:defRPr>
            </a:lvl1pPr>
          </a:lstStyle>
          <a:p>
            <a:pPr fontAlgn="base">
              <a:spcBef>
                <a:spcPct val="0"/>
              </a:spcBef>
              <a:spcAft>
                <a:spcPct val="0"/>
              </a:spcAft>
              <a:defRPr/>
            </a:pPr>
            <a:fld id="{2E5D801B-DB0D-4B00-8488-C2DB67CBA2C7}" type="datetime1">
              <a:rPr lang="en-US">
                <a:solidFill>
                  <a:prstClr val="black"/>
                </a:solidFill>
              </a:rPr>
              <a:pPr fontAlgn="base">
                <a:spcBef>
                  <a:spcPct val="0"/>
                </a:spcBef>
                <a:spcAft>
                  <a:spcPct val="0"/>
                </a:spcAft>
                <a:defRPr/>
              </a:pPr>
              <a:t>9/19/2016</a:t>
            </a:fld>
            <a:endParaRPr lang="en-US">
              <a:solidFill>
                <a:prstClr val="black"/>
              </a:solidFill>
            </a:endParaRPr>
          </a:p>
        </p:txBody>
      </p:sp>
      <p:sp>
        <p:nvSpPr>
          <p:cNvPr id="4" name="Rectangle 5"/>
          <p:cNvSpPr>
            <a:spLocks noGrp="1" noChangeArrowheads="1"/>
          </p:cNvSpPr>
          <p:nvPr>
            <p:ph type="ftr" sz="quarter" idx="11"/>
          </p:nvPr>
        </p:nvSpPr>
        <p:spPr>
          <a:xfrm>
            <a:off x="1828800" y="6248400"/>
            <a:ext cx="5943600" cy="476250"/>
          </a:xfrm>
        </p:spPr>
        <p:txBody>
          <a:bodyPr/>
          <a:lstStyle>
            <a:lvl1pPr>
              <a:defRPr/>
            </a:lvl1pPr>
          </a:lstStyle>
          <a:p>
            <a:pPr>
              <a:defRPr/>
            </a:pPr>
            <a:endParaRPr lang="en-US">
              <a:solidFill>
                <a:prstClr val="black">
                  <a:tint val="75000"/>
                </a:prstClr>
              </a:solidFill>
            </a:endParaRPr>
          </a:p>
        </p:txBody>
      </p:sp>
      <p:sp>
        <p:nvSpPr>
          <p:cNvPr id="5" name="Rectangle 6"/>
          <p:cNvSpPr>
            <a:spLocks noGrp="1" noChangeArrowheads="1"/>
          </p:cNvSpPr>
          <p:nvPr>
            <p:ph type="sldNum" sz="quarter" idx="12"/>
          </p:nvPr>
        </p:nvSpPr>
        <p:spPr>
          <a:xfrm>
            <a:off x="7010400" y="6370638"/>
            <a:ext cx="2133600" cy="476250"/>
          </a:xfrm>
        </p:spPr>
        <p:txBody>
          <a:bodyPr/>
          <a:lstStyle>
            <a:lvl1pPr>
              <a:defRPr/>
            </a:lvl1pPr>
          </a:lstStyle>
          <a:p>
            <a:pPr>
              <a:defRPr/>
            </a:pPr>
            <a:fld id="{F97D01D6-AFA5-4F0C-8050-C7D35F655C18}"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902913087"/>
      </p:ext>
    </p:extLst>
  </p:cSld>
  <p:clrMapOvr>
    <a:masterClrMapping/>
  </p:clrMapOvr>
  <p:transition spd="slow"/>
  <p:hf hdr="0" ftr="0" dt="0"/>
</p:sldLayout>
</file>

<file path=ppt/slideLayouts/slideLayout143.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cxnSp>
        <p:nvCxnSpPr>
          <p:cNvPr id="4" name="Straight Connector 3"/>
          <p:cNvCxnSpPr>
            <a:cxnSpLocks noChangeAspect="1"/>
          </p:cNvCxnSpPr>
          <p:nvPr/>
        </p:nvCxnSpPr>
        <p:spPr>
          <a:xfrm flipV="1">
            <a:off x="304800" y="1219200"/>
            <a:ext cx="8458200" cy="26988"/>
          </a:xfrm>
          <a:prstGeom prst="line">
            <a:avLst/>
          </a:prstGeom>
          <a:ln w="28575"/>
        </p:spPr>
        <p:style>
          <a:lnRef idx="2">
            <a:schemeClr val="dk1"/>
          </a:lnRef>
          <a:fillRef idx="0">
            <a:schemeClr val="dk1"/>
          </a:fillRef>
          <a:effectRef idx="1">
            <a:schemeClr val="dk1"/>
          </a:effectRef>
          <a:fontRef idx="minor">
            <a:schemeClr val="tx1"/>
          </a:fontRef>
        </p:style>
      </p:cxn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Title 8"/>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8216601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2.emf"/><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1.jpe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6" Type="http://schemas.openxmlformats.org/officeDocument/2006/relationships/image" Target="../media/image2.emf"/><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image" Target="../media/image1.jpeg"/><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2" Type="http://schemas.openxmlformats.org/officeDocument/2006/relationships/slideLayout" Target="../slideLayouts/slideLayout41.xml"/><Relationship Id="rId16" Type="http://schemas.openxmlformats.org/officeDocument/2006/relationships/image" Target="../media/image2.emf"/><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image" Target="../media/image1.jpeg"/><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0.xml"/><Relationship Id="rId13" Type="http://schemas.openxmlformats.org/officeDocument/2006/relationships/slideLayout" Target="../slideLayouts/slideLayout65.xml"/><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slideLayout" Target="../slideLayouts/slideLayout64.xml"/><Relationship Id="rId2" Type="http://schemas.openxmlformats.org/officeDocument/2006/relationships/slideLayout" Target="../slideLayouts/slideLayout54.xml"/><Relationship Id="rId16" Type="http://schemas.openxmlformats.org/officeDocument/2006/relationships/image" Target="../media/image2.emf"/><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5" Type="http://schemas.openxmlformats.org/officeDocument/2006/relationships/image" Target="../media/image1.jpeg"/><Relationship Id="rId10" Type="http://schemas.openxmlformats.org/officeDocument/2006/relationships/slideLayout" Target="../slideLayouts/slideLayout62.xml"/><Relationship Id="rId4" Type="http://schemas.openxmlformats.org/officeDocument/2006/relationships/slideLayout" Target="../slideLayouts/slideLayout56.xml"/><Relationship Id="rId9" Type="http://schemas.openxmlformats.org/officeDocument/2006/relationships/slideLayout" Target="../slideLayouts/slideLayout61.xml"/><Relationship Id="rId1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3.xml"/><Relationship Id="rId13" Type="http://schemas.openxmlformats.org/officeDocument/2006/relationships/slideLayout" Target="../slideLayouts/slideLayout78.xml"/><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slideLayout" Target="../slideLayouts/slideLayout77.xml"/><Relationship Id="rId2" Type="http://schemas.openxmlformats.org/officeDocument/2006/relationships/slideLayout" Target="../slideLayouts/slideLayout67.xml"/><Relationship Id="rId16" Type="http://schemas.openxmlformats.org/officeDocument/2006/relationships/image" Target="../media/image2.emf"/><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5" Type="http://schemas.openxmlformats.org/officeDocument/2006/relationships/image" Target="../media/image1.jpeg"/><Relationship Id="rId10" Type="http://schemas.openxmlformats.org/officeDocument/2006/relationships/slideLayout" Target="../slideLayouts/slideLayout75.xml"/><Relationship Id="rId4" Type="http://schemas.openxmlformats.org/officeDocument/2006/relationships/slideLayout" Target="../slideLayouts/slideLayout69.xml"/><Relationship Id="rId9" Type="http://schemas.openxmlformats.org/officeDocument/2006/relationships/slideLayout" Target="../slideLayouts/slideLayout74.xml"/><Relationship Id="rId1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6.xml"/><Relationship Id="rId13" Type="http://schemas.openxmlformats.org/officeDocument/2006/relationships/slideLayout" Target="../slideLayouts/slideLayout91.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slideLayout" Target="../slideLayouts/slideLayout90.xml"/><Relationship Id="rId2" Type="http://schemas.openxmlformats.org/officeDocument/2006/relationships/slideLayout" Target="../slideLayouts/slideLayout80.xml"/><Relationship Id="rId16" Type="http://schemas.openxmlformats.org/officeDocument/2006/relationships/image" Target="../media/image2.emf"/><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5" Type="http://schemas.openxmlformats.org/officeDocument/2006/relationships/image" Target="../media/image1.jpeg"/><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 Id="rId14"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9.xml"/><Relationship Id="rId13" Type="http://schemas.openxmlformats.org/officeDocument/2006/relationships/slideLayout" Target="../slideLayouts/slideLayout104.xml"/><Relationship Id="rId3" Type="http://schemas.openxmlformats.org/officeDocument/2006/relationships/slideLayout" Target="../slideLayouts/slideLayout94.xml"/><Relationship Id="rId7" Type="http://schemas.openxmlformats.org/officeDocument/2006/relationships/slideLayout" Target="../slideLayouts/slideLayout98.xml"/><Relationship Id="rId12" Type="http://schemas.openxmlformats.org/officeDocument/2006/relationships/slideLayout" Target="../slideLayouts/slideLayout103.xml"/><Relationship Id="rId2" Type="http://schemas.openxmlformats.org/officeDocument/2006/relationships/slideLayout" Target="../slideLayouts/slideLayout93.xml"/><Relationship Id="rId16" Type="http://schemas.openxmlformats.org/officeDocument/2006/relationships/image" Target="../media/image2.emf"/><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5" Type="http://schemas.openxmlformats.org/officeDocument/2006/relationships/slideLayout" Target="../slideLayouts/slideLayout96.xml"/><Relationship Id="rId15" Type="http://schemas.openxmlformats.org/officeDocument/2006/relationships/image" Target="../media/image1.jpeg"/><Relationship Id="rId10" Type="http://schemas.openxmlformats.org/officeDocument/2006/relationships/slideLayout" Target="../slideLayouts/slideLayout101.xml"/><Relationship Id="rId4" Type="http://schemas.openxmlformats.org/officeDocument/2006/relationships/slideLayout" Target="../slideLayouts/slideLayout95.xml"/><Relationship Id="rId9" Type="http://schemas.openxmlformats.org/officeDocument/2006/relationships/slideLayout" Target="../slideLayouts/slideLayout100.xml"/><Relationship Id="rId1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2.xml"/><Relationship Id="rId13" Type="http://schemas.openxmlformats.org/officeDocument/2006/relationships/slideLayout" Target="../slideLayouts/slideLayout117.xml"/><Relationship Id="rId3" Type="http://schemas.openxmlformats.org/officeDocument/2006/relationships/slideLayout" Target="../slideLayouts/slideLayout107.xml"/><Relationship Id="rId7" Type="http://schemas.openxmlformats.org/officeDocument/2006/relationships/slideLayout" Target="../slideLayouts/slideLayout111.xml"/><Relationship Id="rId12" Type="http://schemas.openxmlformats.org/officeDocument/2006/relationships/slideLayout" Target="../slideLayouts/slideLayout116.xml"/><Relationship Id="rId2" Type="http://schemas.openxmlformats.org/officeDocument/2006/relationships/slideLayout" Target="../slideLayouts/slideLayout106.xml"/><Relationship Id="rId16" Type="http://schemas.openxmlformats.org/officeDocument/2006/relationships/image" Target="../media/image2.emf"/><Relationship Id="rId1" Type="http://schemas.openxmlformats.org/officeDocument/2006/relationships/slideLayout" Target="../slideLayouts/slideLayout105.xml"/><Relationship Id="rId6" Type="http://schemas.openxmlformats.org/officeDocument/2006/relationships/slideLayout" Target="../slideLayouts/slideLayout110.xml"/><Relationship Id="rId11" Type="http://schemas.openxmlformats.org/officeDocument/2006/relationships/slideLayout" Target="../slideLayouts/slideLayout115.xml"/><Relationship Id="rId5" Type="http://schemas.openxmlformats.org/officeDocument/2006/relationships/slideLayout" Target="../slideLayouts/slideLayout109.xml"/><Relationship Id="rId15" Type="http://schemas.openxmlformats.org/officeDocument/2006/relationships/image" Target="../media/image1.jpeg"/><Relationship Id="rId10" Type="http://schemas.openxmlformats.org/officeDocument/2006/relationships/slideLayout" Target="../slideLayouts/slideLayout114.xml"/><Relationship Id="rId4" Type="http://schemas.openxmlformats.org/officeDocument/2006/relationships/slideLayout" Target="../slideLayouts/slideLayout108.xml"/><Relationship Id="rId9" Type="http://schemas.openxmlformats.org/officeDocument/2006/relationships/slideLayout" Target="../slideLayouts/slideLayout113.xml"/><Relationship Id="rId14" Type="http://schemas.openxmlformats.org/officeDocument/2006/relationships/theme" Target="../theme/theme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25.xml"/><Relationship Id="rId13" Type="http://schemas.openxmlformats.org/officeDocument/2006/relationships/slideLayout" Target="../slideLayouts/slideLayout130.xml"/><Relationship Id="rId3" Type="http://schemas.openxmlformats.org/officeDocument/2006/relationships/slideLayout" Target="../slideLayouts/slideLayout120.xml"/><Relationship Id="rId7" Type="http://schemas.openxmlformats.org/officeDocument/2006/relationships/slideLayout" Target="../slideLayouts/slideLayout124.xml"/><Relationship Id="rId12" Type="http://schemas.openxmlformats.org/officeDocument/2006/relationships/slideLayout" Target="../slideLayouts/slideLayout129.xml"/><Relationship Id="rId2" Type="http://schemas.openxmlformats.org/officeDocument/2006/relationships/slideLayout" Target="../slideLayouts/slideLayout119.xml"/><Relationship Id="rId16" Type="http://schemas.openxmlformats.org/officeDocument/2006/relationships/image" Target="../media/image2.emf"/><Relationship Id="rId1" Type="http://schemas.openxmlformats.org/officeDocument/2006/relationships/slideLayout" Target="../slideLayouts/slideLayout118.xml"/><Relationship Id="rId6" Type="http://schemas.openxmlformats.org/officeDocument/2006/relationships/slideLayout" Target="../slideLayouts/slideLayout123.xml"/><Relationship Id="rId11" Type="http://schemas.openxmlformats.org/officeDocument/2006/relationships/slideLayout" Target="../slideLayouts/slideLayout128.xml"/><Relationship Id="rId5" Type="http://schemas.openxmlformats.org/officeDocument/2006/relationships/slideLayout" Target="../slideLayouts/slideLayout122.xml"/><Relationship Id="rId15" Type="http://schemas.openxmlformats.org/officeDocument/2006/relationships/image" Target="../media/image1.jpeg"/><Relationship Id="rId10" Type="http://schemas.openxmlformats.org/officeDocument/2006/relationships/slideLayout" Target="../slideLayouts/slideLayout127.xml"/><Relationship Id="rId4" Type="http://schemas.openxmlformats.org/officeDocument/2006/relationships/slideLayout" Target="../slideLayouts/slideLayout121.xml"/><Relationship Id="rId9" Type="http://schemas.openxmlformats.org/officeDocument/2006/relationships/slideLayout" Target="../slideLayouts/slideLayout126.xml"/><Relationship Id="rId14" Type="http://schemas.openxmlformats.org/officeDocument/2006/relationships/theme" Target="../theme/theme10.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38.xml"/><Relationship Id="rId13" Type="http://schemas.openxmlformats.org/officeDocument/2006/relationships/slideLayout" Target="../slideLayouts/slideLayout143.xml"/><Relationship Id="rId3" Type="http://schemas.openxmlformats.org/officeDocument/2006/relationships/slideLayout" Target="../slideLayouts/slideLayout133.xml"/><Relationship Id="rId7" Type="http://schemas.openxmlformats.org/officeDocument/2006/relationships/slideLayout" Target="../slideLayouts/slideLayout137.xml"/><Relationship Id="rId12" Type="http://schemas.openxmlformats.org/officeDocument/2006/relationships/slideLayout" Target="../slideLayouts/slideLayout142.xml"/><Relationship Id="rId2" Type="http://schemas.openxmlformats.org/officeDocument/2006/relationships/slideLayout" Target="../slideLayouts/slideLayout132.xml"/><Relationship Id="rId16" Type="http://schemas.openxmlformats.org/officeDocument/2006/relationships/image" Target="../media/image2.emf"/><Relationship Id="rId1" Type="http://schemas.openxmlformats.org/officeDocument/2006/relationships/slideLayout" Target="../slideLayouts/slideLayout131.xml"/><Relationship Id="rId6" Type="http://schemas.openxmlformats.org/officeDocument/2006/relationships/slideLayout" Target="../slideLayouts/slideLayout136.xml"/><Relationship Id="rId11" Type="http://schemas.openxmlformats.org/officeDocument/2006/relationships/slideLayout" Target="../slideLayouts/slideLayout141.xml"/><Relationship Id="rId5" Type="http://schemas.openxmlformats.org/officeDocument/2006/relationships/slideLayout" Target="../slideLayouts/slideLayout135.xml"/><Relationship Id="rId15" Type="http://schemas.openxmlformats.org/officeDocument/2006/relationships/image" Target="../media/image1.jpeg"/><Relationship Id="rId10" Type="http://schemas.openxmlformats.org/officeDocument/2006/relationships/slideLayout" Target="../slideLayouts/slideLayout140.xml"/><Relationship Id="rId4" Type="http://schemas.openxmlformats.org/officeDocument/2006/relationships/slideLayout" Target="../slideLayouts/slideLayout134.xml"/><Relationship Id="rId9" Type="http://schemas.openxmlformats.org/officeDocument/2006/relationships/slideLayout" Target="../slideLayouts/slideLayout139.xml"/><Relationship Id="rId14" Type="http://schemas.openxmlformats.org/officeDocument/2006/relationships/theme" Target="../theme/theme1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itchFamily="34" charset="0"/>
                <a:cs typeface="Arial" pitchFamily="34"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7021513" y="6483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itchFamily="34" charset="0"/>
                <a:cs typeface="Arial" pitchFamily="34" charset="0"/>
              </a:defRPr>
            </a:lvl1pPr>
          </a:lstStyle>
          <a:p>
            <a:pPr fontAlgn="base">
              <a:spcBef>
                <a:spcPct val="0"/>
              </a:spcBef>
              <a:spcAft>
                <a:spcPct val="0"/>
              </a:spcAft>
              <a:defRPr/>
            </a:pPr>
            <a:fld id="{0C2D4CFD-8CCD-4459-8440-2AE5D2824412}" type="slidenum">
              <a:rPr lang="en-US">
                <a:solidFill>
                  <a:prstClr val="black">
                    <a:tint val="75000"/>
                  </a:prstClr>
                </a:solidFill>
              </a:rPr>
              <a:pPr fontAlgn="base">
                <a:spcBef>
                  <a:spcPct val="0"/>
                </a:spcBef>
                <a:spcAft>
                  <a:spcPct val="0"/>
                </a:spcAft>
                <a:defRPr/>
              </a:pPr>
              <a:t>‹#›</a:t>
            </a:fld>
            <a:endParaRPr lang="en-US" dirty="0">
              <a:solidFill>
                <a:prstClr val="black">
                  <a:tint val="75000"/>
                </a:prstClr>
              </a:solidFill>
            </a:endParaRPr>
          </a:p>
        </p:txBody>
      </p:sp>
      <p:sp>
        <p:nvSpPr>
          <p:cNvPr id="7" name="Rectangle 4"/>
          <p:cNvSpPr txBox="1">
            <a:spLocks noChangeArrowheads="1"/>
          </p:cNvSpPr>
          <p:nvPr/>
        </p:nvSpPr>
        <p:spPr>
          <a:xfrm>
            <a:off x="4572000" y="6397625"/>
            <a:ext cx="762000" cy="307975"/>
          </a:xfrm>
          <a:prstGeom prst="rect">
            <a:avLst/>
          </a:prstGeom>
          <a:ln/>
        </p:spPr>
        <p:txBody>
          <a:bodyPr/>
          <a:ls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defRPr/>
            </a:pPr>
            <a:fld id="{9DF5FF15-01E8-4881-AC42-36636C632573}" type="datetime1">
              <a:rPr lang="en-US" sz="800" smtClean="0">
                <a:solidFill>
                  <a:prstClr val="black"/>
                </a:solidFill>
              </a:rPr>
              <a:pPr>
                <a:defRPr/>
              </a:pPr>
              <a:t>9/19/2016</a:t>
            </a:fld>
            <a:endParaRPr lang="en-US" sz="800" dirty="0">
              <a:solidFill>
                <a:prstClr val="black"/>
              </a:solidFill>
            </a:endParaRPr>
          </a:p>
        </p:txBody>
      </p:sp>
      <p:pic>
        <p:nvPicPr>
          <p:cNvPr id="1031" name="Picture 21"/>
          <p:cNvPicPr>
            <a:picLocks noChangeAspect="1"/>
          </p:cNvPicPr>
          <p:nvPr/>
        </p:nvPicPr>
        <p:blipFill>
          <a:blip>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TextBox 13"/>
          <p:cNvSpPr txBox="1">
            <a:spLocks noChangeArrowheads="1"/>
          </p:cNvSpPr>
          <p:nvPr/>
        </p:nvSpPr>
        <p:spPr bwMode="auto">
          <a:xfrm>
            <a:off x="2667000" y="6167438"/>
            <a:ext cx="4354513" cy="461962"/>
          </a:xfrm>
          <a:prstGeom prst="rect">
            <a:avLst/>
          </a:prstGeom>
          <a:noFill/>
          <a:ln>
            <a:noFill/>
          </a:ln>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r>
              <a:rPr lang="en-US" altLang="en-US" sz="1200" smtClean="0">
                <a:solidFill>
                  <a:prstClr val="black"/>
                </a:solidFill>
              </a:rPr>
              <a:t>FRA – Office of Railroad Safety</a:t>
            </a:r>
          </a:p>
          <a:p>
            <a:pPr algn="ctr" eaLnBrk="1" fontAlgn="base" hangingPunct="1">
              <a:spcBef>
                <a:spcPct val="0"/>
              </a:spcBef>
              <a:spcAft>
                <a:spcPct val="0"/>
              </a:spcAft>
              <a:defRPr/>
            </a:pPr>
            <a:endParaRPr lang="en-US" altLang="en-US" sz="1200" smtClean="0">
              <a:solidFill>
                <a:prstClr val="black"/>
              </a:solidFill>
            </a:endParaRPr>
          </a:p>
        </p:txBody>
      </p:sp>
      <p:pic>
        <p:nvPicPr>
          <p:cNvPr id="15" name="Picture 2"/>
          <p:cNvPicPr>
            <a:picLocks noChangeAspect="1" noChangeArrowheads="1"/>
          </p:cNvPicPr>
          <p:nvPr/>
        </p:nvPicPr>
        <p:blipFill rotWithShape="1">
          <a:blip cstate="print">
            <a:extLst/>
          </a:blip>
          <a:srcRect l="1571" t="5664" r="1443" b="4343"/>
          <a:stretch/>
        </p:blipFill>
        <p:spPr bwMode="auto">
          <a:xfrm>
            <a:off x="295737" y="5853873"/>
            <a:ext cx="1274470" cy="914397"/>
          </a:xfrm>
          <a:prstGeom prst="rect">
            <a:avLst/>
          </a:prstGeom>
          <a:ln>
            <a:noFill/>
          </a:ln>
          <a:effectLst>
            <a:softEdge rad="112500"/>
          </a:effectLst>
          <a:extLst/>
        </p:spPr>
      </p:pic>
      <p:sp>
        <p:nvSpPr>
          <p:cNvPr id="18" name="Rectangle 17"/>
          <p:cNvSpPr/>
          <p:nvPr/>
        </p:nvSpPr>
        <p:spPr>
          <a:xfrm>
            <a:off x="1371600" y="6483350"/>
            <a:ext cx="381000"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1" name="Rectangle 20"/>
          <p:cNvSpPr/>
          <p:nvPr/>
        </p:nvSpPr>
        <p:spPr>
          <a:xfrm>
            <a:off x="1336675" y="6357938"/>
            <a:ext cx="720725"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3" name="Rectangle 22"/>
          <p:cNvSpPr/>
          <p:nvPr/>
        </p:nvSpPr>
        <p:spPr>
          <a:xfrm>
            <a:off x="1462088" y="6113463"/>
            <a:ext cx="1281112"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5" name="Rectangle 24"/>
          <p:cNvSpPr/>
          <p:nvPr/>
        </p:nvSpPr>
        <p:spPr>
          <a:xfrm>
            <a:off x="1427163" y="6227763"/>
            <a:ext cx="858837"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6" name="Rectangle 25"/>
          <p:cNvSpPr/>
          <p:nvPr/>
        </p:nvSpPr>
        <p:spPr>
          <a:xfrm>
            <a:off x="1524000" y="5995988"/>
            <a:ext cx="1925638"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4" name="Rectangle 3"/>
          <p:cNvSpPr/>
          <p:nvPr/>
        </p:nvSpPr>
        <p:spPr>
          <a:xfrm>
            <a:off x="228600" y="6629400"/>
            <a:ext cx="1341438" cy="138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040" name="TextBox 16"/>
          <p:cNvSpPr txBox="1">
            <a:spLocks noChangeArrowheads="1"/>
          </p:cNvSpPr>
          <p:nvPr/>
        </p:nvSpPr>
        <p:spPr bwMode="auto">
          <a:xfrm>
            <a:off x="287338" y="6565900"/>
            <a:ext cx="2160587" cy="215900"/>
          </a:xfrm>
          <a:prstGeom prst="rect">
            <a:avLst/>
          </a:prstGeom>
          <a:noFill/>
          <a:ln>
            <a:noFill/>
          </a:ln>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defRPr/>
            </a:pPr>
            <a:r>
              <a:rPr lang="en-US" altLang="en-US" sz="800" b="1" smtClean="0">
                <a:solidFill>
                  <a:prstClr val="black"/>
                </a:solidFill>
                <a:latin typeface="Times New Roman" pitchFamily="18" charset="0"/>
                <a:cs typeface="Times New Roman" pitchFamily="18" charset="0"/>
              </a:rPr>
              <a:t>Moving America Forward</a:t>
            </a:r>
          </a:p>
        </p:txBody>
      </p:sp>
    </p:spTree>
    <p:extLst>
      <p:ext uri="{BB962C8B-B14F-4D97-AF65-F5344CB8AC3E}">
        <p14:creationId xmlns:p14="http://schemas.microsoft.com/office/powerpoint/2010/main" val="37377624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itchFamily="34" charset="0"/>
                <a:cs typeface="Arial" pitchFamily="34"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7021513" y="6483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itchFamily="34" charset="0"/>
                <a:cs typeface="Arial" pitchFamily="34" charset="0"/>
              </a:defRPr>
            </a:lvl1pPr>
          </a:lstStyle>
          <a:p>
            <a:pPr fontAlgn="base">
              <a:spcBef>
                <a:spcPct val="0"/>
              </a:spcBef>
              <a:spcAft>
                <a:spcPct val="0"/>
              </a:spcAft>
              <a:defRPr/>
            </a:pPr>
            <a:fld id="{0C2D4CFD-8CCD-4459-8440-2AE5D2824412}" type="slidenum">
              <a:rPr lang="en-US">
                <a:solidFill>
                  <a:prstClr val="black">
                    <a:tint val="75000"/>
                  </a:prstClr>
                </a:solidFill>
              </a:rPr>
              <a:pPr fontAlgn="base">
                <a:spcBef>
                  <a:spcPct val="0"/>
                </a:spcBef>
                <a:spcAft>
                  <a:spcPct val="0"/>
                </a:spcAft>
                <a:defRPr/>
              </a:pPr>
              <a:t>‹#›</a:t>
            </a:fld>
            <a:endParaRPr lang="en-US" dirty="0">
              <a:solidFill>
                <a:prstClr val="black">
                  <a:tint val="75000"/>
                </a:prstClr>
              </a:solidFill>
            </a:endParaRPr>
          </a:p>
        </p:txBody>
      </p:sp>
      <p:sp>
        <p:nvSpPr>
          <p:cNvPr id="7" name="Rectangle 4"/>
          <p:cNvSpPr txBox="1">
            <a:spLocks noChangeArrowheads="1"/>
          </p:cNvSpPr>
          <p:nvPr/>
        </p:nvSpPr>
        <p:spPr>
          <a:xfrm>
            <a:off x="4572000" y="6397625"/>
            <a:ext cx="762000" cy="307975"/>
          </a:xfrm>
          <a:prstGeom prst="rect">
            <a:avLst/>
          </a:prstGeom>
          <a:ln/>
        </p:spPr>
        <p:txBody>
          <a:bodyPr/>
          <a:ls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defRPr/>
            </a:pPr>
            <a:fld id="{9DF5FF15-01E8-4881-AC42-36636C632573}" type="datetime1">
              <a:rPr lang="en-US" sz="800" smtClean="0">
                <a:solidFill>
                  <a:prstClr val="black"/>
                </a:solidFill>
              </a:rPr>
              <a:pPr>
                <a:defRPr/>
              </a:pPr>
              <a:t>9/19/2016</a:t>
            </a:fld>
            <a:endParaRPr lang="en-US" sz="800" dirty="0">
              <a:solidFill>
                <a:prstClr val="black"/>
              </a:solidFill>
            </a:endParaRPr>
          </a:p>
        </p:txBody>
      </p:sp>
      <p:pic>
        <p:nvPicPr>
          <p:cNvPr id="1031" name="Picture 21"/>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TextBox 13"/>
          <p:cNvSpPr txBox="1">
            <a:spLocks noChangeArrowheads="1"/>
          </p:cNvSpPr>
          <p:nvPr/>
        </p:nvSpPr>
        <p:spPr bwMode="auto">
          <a:xfrm>
            <a:off x="2667000" y="6167438"/>
            <a:ext cx="4354513" cy="461962"/>
          </a:xfrm>
          <a:prstGeom prst="rect">
            <a:avLst/>
          </a:prstGeom>
          <a:noFill/>
          <a:ln>
            <a:noFill/>
          </a:ln>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r>
              <a:rPr lang="en-US" altLang="en-US" sz="1200" smtClean="0">
                <a:solidFill>
                  <a:prstClr val="black"/>
                </a:solidFill>
              </a:rPr>
              <a:t>FRA – Office of Railroad Safety</a:t>
            </a:r>
          </a:p>
          <a:p>
            <a:pPr algn="ctr" eaLnBrk="1" fontAlgn="base" hangingPunct="1">
              <a:spcBef>
                <a:spcPct val="0"/>
              </a:spcBef>
              <a:spcAft>
                <a:spcPct val="0"/>
              </a:spcAft>
              <a:defRPr/>
            </a:pPr>
            <a:endParaRPr lang="en-US" altLang="en-US" sz="1200" smtClean="0">
              <a:solidFill>
                <a:prstClr val="black"/>
              </a:solidFill>
            </a:endParaRPr>
          </a:p>
        </p:txBody>
      </p:sp>
      <p:pic>
        <p:nvPicPr>
          <p:cNvPr id="15" name="Picture 2"/>
          <p:cNvPicPr>
            <a:picLocks noChangeAspect="1" noChangeArrowheads="1"/>
          </p:cNvPicPr>
          <p:nvPr/>
        </p:nvPicPr>
        <p:blipFill rotWithShape="1">
          <a:blip r:embed="rId16" cstate="print">
            <a:extLst/>
          </a:blip>
          <a:srcRect l="1571" t="5664" r="1443" b="4343"/>
          <a:stretch/>
        </p:blipFill>
        <p:spPr bwMode="auto">
          <a:xfrm>
            <a:off x="295737" y="5853873"/>
            <a:ext cx="1274470" cy="914397"/>
          </a:xfrm>
          <a:prstGeom prst="rect">
            <a:avLst/>
          </a:prstGeom>
          <a:ln>
            <a:noFill/>
          </a:ln>
          <a:effectLst>
            <a:softEdge rad="112500"/>
          </a:effectLst>
          <a:extLst/>
        </p:spPr>
      </p:pic>
      <p:sp>
        <p:nvSpPr>
          <p:cNvPr id="18" name="Rectangle 17"/>
          <p:cNvSpPr/>
          <p:nvPr/>
        </p:nvSpPr>
        <p:spPr>
          <a:xfrm>
            <a:off x="1371600" y="6483350"/>
            <a:ext cx="381000"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1" name="Rectangle 20"/>
          <p:cNvSpPr/>
          <p:nvPr/>
        </p:nvSpPr>
        <p:spPr>
          <a:xfrm>
            <a:off x="1336675" y="6357938"/>
            <a:ext cx="720725"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3" name="Rectangle 22"/>
          <p:cNvSpPr/>
          <p:nvPr/>
        </p:nvSpPr>
        <p:spPr>
          <a:xfrm>
            <a:off x="1462088" y="6113463"/>
            <a:ext cx="1281112"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5" name="Rectangle 24"/>
          <p:cNvSpPr/>
          <p:nvPr/>
        </p:nvSpPr>
        <p:spPr>
          <a:xfrm>
            <a:off x="1427163" y="6227763"/>
            <a:ext cx="858837"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6" name="Rectangle 25"/>
          <p:cNvSpPr/>
          <p:nvPr/>
        </p:nvSpPr>
        <p:spPr>
          <a:xfrm>
            <a:off x="1524000" y="5995988"/>
            <a:ext cx="1925638"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4" name="Rectangle 3"/>
          <p:cNvSpPr/>
          <p:nvPr/>
        </p:nvSpPr>
        <p:spPr>
          <a:xfrm>
            <a:off x="228600" y="6629400"/>
            <a:ext cx="1341438" cy="138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040" name="TextBox 16"/>
          <p:cNvSpPr txBox="1">
            <a:spLocks noChangeArrowheads="1"/>
          </p:cNvSpPr>
          <p:nvPr/>
        </p:nvSpPr>
        <p:spPr bwMode="auto">
          <a:xfrm>
            <a:off x="287338" y="6565900"/>
            <a:ext cx="2160587" cy="215900"/>
          </a:xfrm>
          <a:prstGeom prst="rect">
            <a:avLst/>
          </a:prstGeom>
          <a:noFill/>
          <a:ln>
            <a:noFill/>
          </a:ln>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defRPr/>
            </a:pPr>
            <a:r>
              <a:rPr lang="en-US" altLang="en-US" sz="800" b="1" smtClean="0">
                <a:solidFill>
                  <a:prstClr val="black"/>
                </a:solidFill>
                <a:latin typeface="Times New Roman" pitchFamily="18" charset="0"/>
                <a:cs typeface="Times New Roman" pitchFamily="18" charset="0"/>
              </a:rPr>
              <a:t>Moving America Forward</a:t>
            </a:r>
          </a:p>
        </p:txBody>
      </p:sp>
    </p:spTree>
    <p:extLst>
      <p:ext uri="{BB962C8B-B14F-4D97-AF65-F5344CB8AC3E}">
        <p14:creationId xmlns:p14="http://schemas.microsoft.com/office/powerpoint/2010/main" val="1049804220"/>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itchFamily="34" charset="0"/>
                <a:cs typeface="Arial" pitchFamily="34"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7021513" y="6483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itchFamily="34" charset="0"/>
                <a:cs typeface="Arial" pitchFamily="34" charset="0"/>
              </a:defRPr>
            </a:lvl1pPr>
          </a:lstStyle>
          <a:p>
            <a:pPr fontAlgn="base">
              <a:spcBef>
                <a:spcPct val="0"/>
              </a:spcBef>
              <a:spcAft>
                <a:spcPct val="0"/>
              </a:spcAft>
              <a:defRPr/>
            </a:pPr>
            <a:fld id="{0C2D4CFD-8CCD-4459-8440-2AE5D2824412}" type="slidenum">
              <a:rPr lang="en-US">
                <a:solidFill>
                  <a:prstClr val="black">
                    <a:tint val="75000"/>
                  </a:prstClr>
                </a:solidFill>
              </a:rPr>
              <a:pPr fontAlgn="base">
                <a:spcBef>
                  <a:spcPct val="0"/>
                </a:spcBef>
                <a:spcAft>
                  <a:spcPct val="0"/>
                </a:spcAft>
                <a:defRPr/>
              </a:pPr>
              <a:t>‹#›</a:t>
            </a:fld>
            <a:endParaRPr lang="en-US" dirty="0">
              <a:solidFill>
                <a:prstClr val="black">
                  <a:tint val="75000"/>
                </a:prstClr>
              </a:solidFill>
            </a:endParaRPr>
          </a:p>
        </p:txBody>
      </p:sp>
      <p:sp>
        <p:nvSpPr>
          <p:cNvPr id="7" name="Rectangle 4"/>
          <p:cNvSpPr txBox="1">
            <a:spLocks noChangeArrowheads="1"/>
          </p:cNvSpPr>
          <p:nvPr/>
        </p:nvSpPr>
        <p:spPr>
          <a:xfrm>
            <a:off x="4572000" y="6397625"/>
            <a:ext cx="762000" cy="307975"/>
          </a:xfrm>
          <a:prstGeom prst="rect">
            <a:avLst/>
          </a:prstGeom>
          <a:ln/>
        </p:spPr>
        <p:txBody>
          <a:bodyPr/>
          <a:ls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defRPr/>
            </a:pPr>
            <a:fld id="{9DF5FF15-01E8-4881-AC42-36636C632573}" type="datetime1">
              <a:rPr lang="en-US" sz="800" smtClean="0">
                <a:solidFill>
                  <a:prstClr val="black"/>
                </a:solidFill>
              </a:rPr>
              <a:pPr>
                <a:defRPr/>
              </a:pPr>
              <a:t>9/19/2016</a:t>
            </a:fld>
            <a:endParaRPr lang="en-US" sz="800" dirty="0">
              <a:solidFill>
                <a:prstClr val="black"/>
              </a:solidFill>
            </a:endParaRPr>
          </a:p>
        </p:txBody>
      </p:sp>
      <p:pic>
        <p:nvPicPr>
          <p:cNvPr id="1031" name="Picture 21"/>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TextBox 13"/>
          <p:cNvSpPr txBox="1">
            <a:spLocks noChangeArrowheads="1"/>
          </p:cNvSpPr>
          <p:nvPr/>
        </p:nvSpPr>
        <p:spPr bwMode="auto">
          <a:xfrm>
            <a:off x="2667000" y="6167438"/>
            <a:ext cx="4354513" cy="461962"/>
          </a:xfrm>
          <a:prstGeom prst="rect">
            <a:avLst/>
          </a:prstGeom>
          <a:noFill/>
          <a:ln>
            <a:noFill/>
          </a:ln>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r>
              <a:rPr lang="en-US" altLang="en-US" sz="1200" smtClean="0">
                <a:solidFill>
                  <a:prstClr val="black"/>
                </a:solidFill>
              </a:rPr>
              <a:t>FRA – Office of Railroad Safety</a:t>
            </a:r>
          </a:p>
          <a:p>
            <a:pPr algn="ctr" eaLnBrk="1" fontAlgn="base" hangingPunct="1">
              <a:spcBef>
                <a:spcPct val="0"/>
              </a:spcBef>
              <a:spcAft>
                <a:spcPct val="0"/>
              </a:spcAft>
              <a:defRPr/>
            </a:pPr>
            <a:endParaRPr lang="en-US" altLang="en-US" sz="1200" smtClean="0">
              <a:solidFill>
                <a:prstClr val="black"/>
              </a:solidFill>
            </a:endParaRPr>
          </a:p>
        </p:txBody>
      </p:sp>
      <p:pic>
        <p:nvPicPr>
          <p:cNvPr id="15" name="Picture 2"/>
          <p:cNvPicPr>
            <a:picLocks noChangeAspect="1" noChangeArrowheads="1"/>
          </p:cNvPicPr>
          <p:nvPr/>
        </p:nvPicPr>
        <p:blipFill rotWithShape="1">
          <a:blip r:embed="rId16" cstate="print">
            <a:extLst/>
          </a:blip>
          <a:srcRect l="1571" t="5664" r="1443" b="4343"/>
          <a:stretch/>
        </p:blipFill>
        <p:spPr bwMode="auto">
          <a:xfrm>
            <a:off x="295737" y="5853873"/>
            <a:ext cx="1274470" cy="914397"/>
          </a:xfrm>
          <a:prstGeom prst="rect">
            <a:avLst/>
          </a:prstGeom>
          <a:ln>
            <a:noFill/>
          </a:ln>
          <a:effectLst>
            <a:softEdge rad="112500"/>
          </a:effectLst>
          <a:extLst/>
        </p:spPr>
      </p:pic>
      <p:sp>
        <p:nvSpPr>
          <p:cNvPr id="18" name="Rectangle 17"/>
          <p:cNvSpPr/>
          <p:nvPr/>
        </p:nvSpPr>
        <p:spPr>
          <a:xfrm>
            <a:off x="1371600" y="6483350"/>
            <a:ext cx="381000"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1" name="Rectangle 20"/>
          <p:cNvSpPr/>
          <p:nvPr/>
        </p:nvSpPr>
        <p:spPr>
          <a:xfrm>
            <a:off x="1336675" y="6357938"/>
            <a:ext cx="720725"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3" name="Rectangle 22"/>
          <p:cNvSpPr/>
          <p:nvPr/>
        </p:nvSpPr>
        <p:spPr>
          <a:xfrm>
            <a:off x="1462088" y="6113463"/>
            <a:ext cx="1281112"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5" name="Rectangle 24"/>
          <p:cNvSpPr/>
          <p:nvPr/>
        </p:nvSpPr>
        <p:spPr>
          <a:xfrm>
            <a:off x="1427163" y="6227763"/>
            <a:ext cx="858837"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6" name="Rectangle 25"/>
          <p:cNvSpPr/>
          <p:nvPr/>
        </p:nvSpPr>
        <p:spPr>
          <a:xfrm>
            <a:off x="1524000" y="5995988"/>
            <a:ext cx="1925638"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4" name="Rectangle 3"/>
          <p:cNvSpPr/>
          <p:nvPr/>
        </p:nvSpPr>
        <p:spPr>
          <a:xfrm>
            <a:off x="228600" y="6629400"/>
            <a:ext cx="1341438" cy="138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040" name="TextBox 16"/>
          <p:cNvSpPr txBox="1">
            <a:spLocks noChangeArrowheads="1"/>
          </p:cNvSpPr>
          <p:nvPr/>
        </p:nvSpPr>
        <p:spPr bwMode="auto">
          <a:xfrm>
            <a:off x="287338" y="6565900"/>
            <a:ext cx="2160587" cy="215900"/>
          </a:xfrm>
          <a:prstGeom prst="rect">
            <a:avLst/>
          </a:prstGeom>
          <a:noFill/>
          <a:ln>
            <a:noFill/>
          </a:ln>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defRPr/>
            </a:pPr>
            <a:r>
              <a:rPr lang="en-US" altLang="en-US" sz="800" b="1" smtClean="0">
                <a:solidFill>
                  <a:prstClr val="black"/>
                </a:solidFill>
                <a:latin typeface="Times New Roman" pitchFamily="18" charset="0"/>
                <a:cs typeface="Times New Roman" pitchFamily="18" charset="0"/>
              </a:rPr>
              <a:t>Moving America Forward</a:t>
            </a:r>
          </a:p>
        </p:txBody>
      </p:sp>
    </p:spTree>
    <p:extLst>
      <p:ext uri="{BB962C8B-B14F-4D97-AF65-F5344CB8AC3E}">
        <p14:creationId xmlns:p14="http://schemas.microsoft.com/office/powerpoint/2010/main" val="1049804220"/>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itchFamily="34" charset="0"/>
                <a:cs typeface="Arial" pitchFamily="34"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7021513" y="6483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itchFamily="34" charset="0"/>
                <a:cs typeface="Arial" pitchFamily="34" charset="0"/>
              </a:defRPr>
            </a:lvl1pPr>
          </a:lstStyle>
          <a:p>
            <a:pPr fontAlgn="base">
              <a:spcBef>
                <a:spcPct val="0"/>
              </a:spcBef>
              <a:spcAft>
                <a:spcPct val="0"/>
              </a:spcAft>
              <a:defRPr/>
            </a:pPr>
            <a:fld id="{0C2D4CFD-8CCD-4459-8440-2AE5D2824412}" type="slidenum">
              <a:rPr lang="en-US">
                <a:solidFill>
                  <a:prstClr val="black">
                    <a:tint val="75000"/>
                  </a:prstClr>
                </a:solidFill>
              </a:rPr>
              <a:pPr fontAlgn="base">
                <a:spcBef>
                  <a:spcPct val="0"/>
                </a:spcBef>
                <a:spcAft>
                  <a:spcPct val="0"/>
                </a:spcAft>
                <a:defRPr/>
              </a:pPr>
              <a:t>‹#›</a:t>
            </a:fld>
            <a:endParaRPr lang="en-US" dirty="0">
              <a:solidFill>
                <a:prstClr val="black">
                  <a:tint val="75000"/>
                </a:prstClr>
              </a:solidFill>
            </a:endParaRPr>
          </a:p>
        </p:txBody>
      </p:sp>
      <p:sp>
        <p:nvSpPr>
          <p:cNvPr id="7" name="Rectangle 4"/>
          <p:cNvSpPr txBox="1">
            <a:spLocks noChangeArrowheads="1"/>
          </p:cNvSpPr>
          <p:nvPr/>
        </p:nvSpPr>
        <p:spPr>
          <a:xfrm>
            <a:off x="4572000" y="6397625"/>
            <a:ext cx="762000" cy="307975"/>
          </a:xfrm>
          <a:prstGeom prst="rect">
            <a:avLst/>
          </a:prstGeom>
          <a:ln/>
        </p:spPr>
        <p:txBody>
          <a:bodyPr/>
          <a:ls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defRPr/>
            </a:pPr>
            <a:fld id="{9DF5FF15-01E8-4881-AC42-36636C632573}" type="datetime1">
              <a:rPr lang="en-US" sz="800" smtClean="0">
                <a:solidFill>
                  <a:prstClr val="black"/>
                </a:solidFill>
              </a:rPr>
              <a:pPr>
                <a:defRPr/>
              </a:pPr>
              <a:t>9/19/2016</a:t>
            </a:fld>
            <a:endParaRPr lang="en-US" sz="800" dirty="0">
              <a:solidFill>
                <a:prstClr val="black"/>
              </a:solidFill>
            </a:endParaRPr>
          </a:p>
        </p:txBody>
      </p:sp>
      <p:pic>
        <p:nvPicPr>
          <p:cNvPr id="1031" name="Picture 21"/>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TextBox 13"/>
          <p:cNvSpPr txBox="1">
            <a:spLocks noChangeArrowheads="1"/>
          </p:cNvSpPr>
          <p:nvPr/>
        </p:nvSpPr>
        <p:spPr bwMode="auto">
          <a:xfrm>
            <a:off x="2667000" y="6167438"/>
            <a:ext cx="4354513" cy="461962"/>
          </a:xfrm>
          <a:prstGeom prst="rect">
            <a:avLst/>
          </a:prstGeom>
          <a:noFill/>
          <a:ln>
            <a:noFill/>
          </a:ln>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r>
              <a:rPr lang="en-US" altLang="en-US" sz="1200" smtClean="0">
                <a:solidFill>
                  <a:prstClr val="black"/>
                </a:solidFill>
              </a:rPr>
              <a:t>FRA – Office of Railroad Safety</a:t>
            </a:r>
          </a:p>
          <a:p>
            <a:pPr algn="ctr" eaLnBrk="1" fontAlgn="base" hangingPunct="1">
              <a:spcBef>
                <a:spcPct val="0"/>
              </a:spcBef>
              <a:spcAft>
                <a:spcPct val="0"/>
              </a:spcAft>
              <a:defRPr/>
            </a:pPr>
            <a:endParaRPr lang="en-US" altLang="en-US" sz="1200" smtClean="0">
              <a:solidFill>
                <a:prstClr val="black"/>
              </a:solidFill>
            </a:endParaRPr>
          </a:p>
        </p:txBody>
      </p:sp>
      <p:pic>
        <p:nvPicPr>
          <p:cNvPr id="15" name="Picture 2"/>
          <p:cNvPicPr>
            <a:picLocks noChangeAspect="1" noChangeArrowheads="1"/>
          </p:cNvPicPr>
          <p:nvPr/>
        </p:nvPicPr>
        <p:blipFill rotWithShape="1">
          <a:blip r:embed="rId16" cstate="print">
            <a:extLst/>
          </a:blip>
          <a:srcRect l="1571" t="5664" r="1443" b="4343"/>
          <a:stretch/>
        </p:blipFill>
        <p:spPr bwMode="auto">
          <a:xfrm>
            <a:off x="295737" y="5853873"/>
            <a:ext cx="1274470" cy="914397"/>
          </a:xfrm>
          <a:prstGeom prst="rect">
            <a:avLst/>
          </a:prstGeom>
          <a:ln>
            <a:noFill/>
          </a:ln>
          <a:effectLst>
            <a:softEdge rad="112500"/>
          </a:effectLst>
          <a:extLst/>
        </p:spPr>
      </p:pic>
      <p:sp>
        <p:nvSpPr>
          <p:cNvPr id="18" name="Rectangle 17"/>
          <p:cNvSpPr/>
          <p:nvPr/>
        </p:nvSpPr>
        <p:spPr>
          <a:xfrm>
            <a:off x="1371600" y="6483350"/>
            <a:ext cx="381000"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1" name="Rectangle 20"/>
          <p:cNvSpPr/>
          <p:nvPr/>
        </p:nvSpPr>
        <p:spPr>
          <a:xfrm>
            <a:off x="1336675" y="6357938"/>
            <a:ext cx="720725"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3" name="Rectangle 22"/>
          <p:cNvSpPr/>
          <p:nvPr/>
        </p:nvSpPr>
        <p:spPr>
          <a:xfrm>
            <a:off x="1462088" y="6113463"/>
            <a:ext cx="1281112"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5" name="Rectangle 24"/>
          <p:cNvSpPr/>
          <p:nvPr/>
        </p:nvSpPr>
        <p:spPr>
          <a:xfrm>
            <a:off x="1427163" y="6227763"/>
            <a:ext cx="858837"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6" name="Rectangle 25"/>
          <p:cNvSpPr/>
          <p:nvPr/>
        </p:nvSpPr>
        <p:spPr>
          <a:xfrm>
            <a:off x="1524000" y="5995988"/>
            <a:ext cx="1925638"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4" name="Rectangle 3"/>
          <p:cNvSpPr/>
          <p:nvPr/>
        </p:nvSpPr>
        <p:spPr>
          <a:xfrm>
            <a:off x="228600" y="6629400"/>
            <a:ext cx="1341438" cy="138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040" name="TextBox 16"/>
          <p:cNvSpPr txBox="1">
            <a:spLocks noChangeArrowheads="1"/>
          </p:cNvSpPr>
          <p:nvPr/>
        </p:nvSpPr>
        <p:spPr bwMode="auto">
          <a:xfrm>
            <a:off x="287338" y="6565900"/>
            <a:ext cx="2160587" cy="215900"/>
          </a:xfrm>
          <a:prstGeom prst="rect">
            <a:avLst/>
          </a:prstGeom>
          <a:noFill/>
          <a:ln>
            <a:noFill/>
          </a:ln>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defRPr/>
            </a:pPr>
            <a:r>
              <a:rPr lang="en-US" altLang="en-US" sz="800" b="1" smtClean="0">
                <a:solidFill>
                  <a:prstClr val="black"/>
                </a:solidFill>
                <a:latin typeface="Times New Roman" pitchFamily="18" charset="0"/>
                <a:cs typeface="Times New Roman" pitchFamily="18" charset="0"/>
              </a:rPr>
              <a:t>Moving America Forward</a:t>
            </a:r>
          </a:p>
        </p:txBody>
      </p:sp>
    </p:spTree>
    <p:extLst>
      <p:ext uri="{BB962C8B-B14F-4D97-AF65-F5344CB8AC3E}">
        <p14:creationId xmlns:p14="http://schemas.microsoft.com/office/powerpoint/2010/main" val="1049804220"/>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itchFamily="34" charset="0"/>
                <a:cs typeface="Arial" pitchFamily="34"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7021513" y="6483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itchFamily="34" charset="0"/>
                <a:cs typeface="Arial" pitchFamily="34" charset="0"/>
              </a:defRPr>
            </a:lvl1pPr>
          </a:lstStyle>
          <a:p>
            <a:pPr fontAlgn="base">
              <a:spcBef>
                <a:spcPct val="0"/>
              </a:spcBef>
              <a:spcAft>
                <a:spcPct val="0"/>
              </a:spcAft>
              <a:defRPr/>
            </a:pPr>
            <a:fld id="{0C2D4CFD-8CCD-4459-8440-2AE5D2824412}" type="slidenum">
              <a:rPr lang="en-US">
                <a:solidFill>
                  <a:prstClr val="black">
                    <a:tint val="75000"/>
                  </a:prstClr>
                </a:solidFill>
              </a:rPr>
              <a:pPr fontAlgn="base">
                <a:spcBef>
                  <a:spcPct val="0"/>
                </a:spcBef>
                <a:spcAft>
                  <a:spcPct val="0"/>
                </a:spcAft>
                <a:defRPr/>
              </a:pPr>
              <a:t>‹#›</a:t>
            </a:fld>
            <a:endParaRPr lang="en-US" dirty="0">
              <a:solidFill>
                <a:prstClr val="black">
                  <a:tint val="75000"/>
                </a:prstClr>
              </a:solidFill>
            </a:endParaRPr>
          </a:p>
        </p:txBody>
      </p:sp>
      <p:sp>
        <p:nvSpPr>
          <p:cNvPr id="7" name="Rectangle 4"/>
          <p:cNvSpPr txBox="1">
            <a:spLocks noChangeArrowheads="1"/>
          </p:cNvSpPr>
          <p:nvPr/>
        </p:nvSpPr>
        <p:spPr>
          <a:xfrm>
            <a:off x="4572000" y="6397625"/>
            <a:ext cx="762000" cy="307975"/>
          </a:xfrm>
          <a:prstGeom prst="rect">
            <a:avLst/>
          </a:prstGeom>
          <a:ln/>
        </p:spPr>
        <p:txBody>
          <a:bodyPr/>
          <a:ls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defRPr/>
            </a:pPr>
            <a:fld id="{9DF5FF15-01E8-4881-AC42-36636C632573}" type="datetime1">
              <a:rPr lang="en-US" sz="800" smtClean="0">
                <a:solidFill>
                  <a:prstClr val="black"/>
                </a:solidFill>
              </a:rPr>
              <a:pPr>
                <a:defRPr/>
              </a:pPr>
              <a:t>9/19/2016</a:t>
            </a:fld>
            <a:endParaRPr lang="en-US" sz="800" dirty="0">
              <a:solidFill>
                <a:prstClr val="black"/>
              </a:solidFill>
            </a:endParaRPr>
          </a:p>
        </p:txBody>
      </p:sp>
      <p:pic>
        <p:nvPicPr>
          <p:cNvPr id="1031" name="Picture 21"/>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TextBox 13"/>
          <p:cNvSpPr txBox="1">
            <a:spLocks noChangeArrowheads="1"/>
          </p:cNvSpPr>
          <p:nvPr/>
        </p:nvSpPr>
        <p:spPr bwMode="auto">
          <a:xfrm>
            <a:off x="2667000" y="6167438"/>
            <a:ext cx="4354513" cy="461962"/>
          </a:xfrm>
          <a:prstGeom prst="rect">
            <a:avLst/>
          </a:prstGeom>
          <a:noFill/>
          <a:ln>
            <a:noFill/>
          </a:ln>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r>
              <a:rPr lang="en-US" altLang="en-US" sz="1200" smtClean="0">
                <a:solidFill>
                  <a:prstClr val="black"/>
                </a:solidFill>
              </a:rPr>
              <a:t>FRA – Office of Railroad Safety</a:t>
            </a:r>
          </a:p>
          <a:p>
            <a:pPr algn="ctr" eaLnBrk="1" fontAlgn="base" hangingPunct="1">
              <a:spcBef>
                <a:spcPct val="0"/>
              </a:spcBef>
              <a:spcAft>
                <a:spcPct val="0"/>
              </a:spcAft>
              <a:defRPr/>
            </a:pPr>
            <a:endParaRPr lang="en-US" altLang="en-US" sz="1200" smtClean="0">
              <a:solidFill>
                <a:prstClr val="black"/>
              </a:solidFill>
            </a:endParaRPr>
          </a:p>
        </p:txBody>
      </p:sp>
      <p:pic>
        <p:nvPicPr>
          <p:cNvPr id="15" name="Picture 2"/>
          <p:cNvPicPr>
            <a:picLocks noChangeAspect="1" noChangeArrowheads="1"/>
          </p:cNvPicPr>
          <p:nvPr/>
        </p:nvPicPr>
        <p:blipFill rotWithShape="1">
          <a:blip r:embed="rId16" cstate="print">
            <a:extLst/>
          </a:blip>
          <a:srcRect l="1571" t="5664" r="1443" b="4343"/>
          <a:stretch/>
        </p:blipFill>
        <p:spPr bwMode="auto">
          <a:xfrm>
            <a:off x="295737" y="5853873"/>
            <a:ext cx="1274470" cy="914397"/>
          </a:xfrm>
          <a:prstGeom prst="rect">
            <a:avLst/>
          </a:prstGeom>
          <a:ln>
            <a:noFill/>
          </a:ln>
          <a:effectLst>
            <a:softEdge rad="112500"/>
          </a:effectLst>
          <a:extLst/>
        </p:spPr>
      </p:pic>
      <p:sp>
        <p:nvSpPr>
          <p:cNvPr id="18" name="Rectangle 17"/>
          <p:cNvSpPr/>
          <p:nvPr/>
        </p:nvSpPr>
        <p:spPr>
          <a:xfrm>
            <a:off x="1371600" y="6483350"/>
            <a:ext cx="381000"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1" name="Rectangle 20"/>
          <p:cNvSpPr/>
          <p:nvPr/>
        </p:nvSpPr>
        <p:spPr>
          <a:xfrm>
            <a:off x="1336675" y="6357938"/>
            <a:ext cx="720725"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3" name="Rectangle 22"/>
          <p:cNvSpPr/>
          <p:nvPr/>
        </p:nvSpPr>
        <p:spPr>
          <a:xfrm>
            <a:off x="1462088" y="6113463"/>
            <a:ext cx="1281112"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5" name="Rectangle 24"/>
          <p:cNvSpPr/>
          <p:nvPr/>
        </p:nvSpPr>
        <p:spPr>
          <a:xfrm>
            <a:off x="1427163" y="6227763"/>
            <a:ext cx="858837"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6" name="Rectangle 25"/>
          <p:cNvSpPr/>
          <p:nvPr/>
        </p:nvSpPr>
        <p:spPr>
          <a:xfrm>
            <a:off x="1524000" y="5995988"/>
            <a:ext cx="1925638"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4" name="Rectangle 3"/>
          <p:cNvSpPr/>
          <p:nvPr/>
        </p:nvSpPr>
        <p:spPr>
          <a:xfrm>
            <a:off x="228600" y="6629400"/>
            <a:ext cx="1341438" cy="138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040" name="TextBox 16"/>
          <p:cNvSpPr txBox="1">
            <a:spLocks noChangeArrowheads="1"/>
          </p:cNvSpPr>
          <p:nvPr/>
        </p:nvSpPr>
        <p:spPr bwMode="auto">
          <a:xfrm>
            <a:off x="287338" y="6565900"/>
            <a:ext cx="2160587" cy="215900"/>
          </a:xfrm>
          <a:prstGeom prst="rect">
            <a:avLst/>
          </a:prstGeom>
          <a:noFill/>
          <a:ln>
            <a:noFill/>
          </a:ln>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defRPr/>
            </a:pPr>
            <a:r>
              <a:rPr lang="en-US" altLang="en-US" sz="800" b="1" smtClean="0">
                <a:solidFill>
                  <a:prstClr val="black"/>
                </a:solidFill>
                <a:latin typeface="Times New Roman" pitchFamily="18" charset="0"/>
                <a:cs typeface="Times New Roman" pitchFamily="18" charset="0"/>
              </a:rPr>
              <a:t>Moving America Forward</a:t>
            </a:r>
          </a:p>
        </p:txBody>
      </p:sp>
    </p:spTree>
    <p:extLst>
      <p:ext uri="{BB962C8B-B14F-4D97-AF65-F5344CB8AC3E}">
        <p14:creationId xmlns:p14="http://schemas.microsoft.com/office/powerpoint/2010/main" val="1049804220"/>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 id="2147483728" r:id="rId12"/>
    <p:sldLayoutId id="2147483729" r:id="rId13"/>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itchFamily="34" charset="0"/>
                <a:cs typeface="Arial" pitchFamily="34"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7021513" y="6483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itchFamily="34" charset="0"/>
                <a:cs typeface="Arial" pitchFamily="34" charset="0"/>
              </a:defRPr>
            </a:lvl1pPr>
          </a:lstStyle>
          <a:p>
            <a:pPr fontAlgn="base">
              <a:spcBef>
                <a:spcPct val="0"/>
              </a:spcBef>
              <a:spcAft>
                <a:spcPct val="0"/>
              </a:spcAft>
              <a:defRPr/>
            </a:pPr>
            <a:fld id="{0C2D4CFD-8CCD-4459-8440-2AE5D2824412}" type="slidenum">
              <a:rPr lang="en-US">
                <a:solidFill>
                  <a:prstClr val="black">
                    <a:tint val="75000"/>
                  </a:prstClr>
                </a:solidFill>
              </a:rPr>
              <a:pPr fontAlgn="base">
                <a:spcBef>
                  <a:spcPct val="0"/>
                </a:spcBef>
                <a:spcAft>
                  <a:spcPct val="0"/>
                </a:spcAft>
                <a:defRPr/>
              </a:pPr>
              <a:t>‹#›</a:t>
            </a:fld>
            <a:endParaRPr lang="en-US" dirty="0">
              <a:solidFill>
                <a:prstClr val="black">
                  <a:tint val="75000"/>
                </a:prstClr>
              </a:solidFill>
            </a:endParaRPr>
          </a:p>
        </p:txBody>
      </p:sp>
      <p:sp>
        <p:nvSpPr>
          <p:cNvPr id="7" name="Rectangle 4"/>
          <p:cNvSpPr txBox="1">
            <a:spLocks noChangeArrowheads="1"/>
          </p:cNvSpPr>
          <p:nvPr/>
        </p:nvSpPr>
        <p:spPr>
          <a:xfrm>
            <a:off x="4572000" y="6397625"/>
            <a:ext cx="762000" cy="307975"/>
          </a:xfrm>
          <a:prstGeom prst="rect">
            <a:avLst/>
          </a:prstGeom>
          <a:ln/>
        </p:spPr>
        <p:txBody>
          <a:bodyPr/>
          <a:ls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defRPr/>
            </a:pPr>
            <a:fld id="{9DF5FF15-01E8-4881-AC42-36636C632573}" type="datetime1">
              <a:rPr lang="en-US" sz="800" smtClean="0">
                <a:solidFill>
                  <a:prstClr val="black"/>
                </a:solidFill>
              </a:rPr>
              <a:pPr>
                <a:defRPr/>
              </a:pPr>
              <a:t>9/19/2016</a:t>
            </a:fld>
            <a:endParaRPr lang="en-US" sz="800" dirty="0">
              <a:solidFill>
                <a:prstClr val="black"/>
              </a:solidFill>
            </a:endParaRPr>
          </a:p>
        </p:txBody>
      </p:sp>
      <p:pic>
        <p:nvPicPr>
          <p:cNvPr id="1031" name="Picture 21"/>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TextBox 13"/>
          <p:cNvSpPr txBox="1">
            <a:spLocks noChangeArrowheads="1"/>
          </p:cNvSpPr>
          <p:nvPr/>
        </p:nvSpPr>
        <p:spPr bwMode="auto">
          <a:xfrm>
            <a:off x="2667000" y="6167438"/>
            <a:ext cx="4354513" cy="461962"/>
          </a:xfrm>
          <a:prstGeom prst="rect">
            <a:avLst/>
          </a:prstGeom>
          <a:noFill/>
          <a:ln>
            <a:noFill/>
          </a:ln>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r>
              <a:rPr lang="en-US" altLang="en-US" sz="1200" smtClean="0">
                <a:solidFill>
                  <a:prstClr val="black"/>
                </a:solidFill>
              </a:rPr>
              <a:t>FRA – Office of Railroad Safety</a:t>
            </a:r>
          </a:p>
          <a:p>
            <a:pPr algn="ctr" eaLnBrk="1" fontAlgn="base" hangingPunct="1">
              <a:spcBef>
                <a:spcPct val="0"/>
              </a:spcBef>
              <a:spcAft>
                <a:spcPct val="0"/>
              </a:spcAft>
              <a:defRPr/>
            </a:pPr>
            <a:endParaRPr lang="en-US" altLang="en-US" sz="1200" smtClean="0">
              <a:solidFill>
                <a:prstClr val="black"/>
              </a:solidFill>
            </a:endParaRPr>
          </a:p>
        </p:txBody>
      </p:sp>
      <p:pic>
        <p:nvPicPr>
          <p:cNvPr id="15" name="Picture 2"/>
          <p:cNvPicPr>
            <a:picLocks noChangeAspect="1" noChangeArrowheads="1"/>
          </p:cNvPicPr>
          <p:nvPr/>
        </p:nvPicPr>
        <p:blipFill rotWithShape="1">
          <a:blip r:embed="rId16" cstate="print">
            <a:extLst/>
          </a:blip>
          <a:srcRect l="1571" t="5664" r="1443" b="4343"/>
          <a:stretch/>
        </p:blipFill>
        <p:spPr bwMode="auto">
          <a:xfrm>
            <a:off x="295737" y="5853873"/>
            <a:ext cx="1274470" cy="914397"/>
          </a:xfrm>
          <a:prstGeom prst="rect">
            <a:avLst/>
          </a:prstGeom>
          <a:ln>
            <a:noFill/>
          </a:ln>
          <a:effectLst>
            <a:softEdge rad="112500"/>
          </a:effectLst>
          <a:extLst/>
        </p:spPr>
      </p:pic>
      <p:sp>
        <p:nvSpPr>
          <p:cNvPr id="18" name="Rectangle 17"/>
          <p:cNvSpPr/>
          <p:nvPr/>
        </p:nvSpPr>
        <p:spPr>
          <a:xfrm>
            <a:off x="1371600" y="6483350"/>
            <a:ext cx="381000"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1" name="Rectangle 20"/>
          <p:cNvSpPr/>
          <p:nvPr/>
        </p:nvSpPr>
        <p:spPr>
          <a:xfrm>
            <a:off x="1336675" y="6357938"/>
            <a:ext cx="720725"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3" name="Rectangle 22"/>
          <p:cNvSpPr/>
          <p:nvPr/>
        </p:nvSpPr>
        <p:spPr>
          <a:xfrm>
            <a:off x="1462088" y="6113463"/>
            <a:ext cx="1281112"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5" name="Rectangle 24"/>
          <p:cNvSpPr/>
          <p:nvPr/>
        </p:nvSpPr>
        <p:spPr>
          <a:xfrm>
            <a:off x="1427163" y="6227763"/>
            <a:ext cx="858837"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6" name="Rectangle 25"/>
          <p:cNvSpPr/>
          <p:nvPr/>
        </p:nvSpPr>
        <p:spPr>
          <a:xfrm>
            <a:off x="1524000" y="5995988"/>
            <a:ext cx="1925638"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4" name="Rectangle 3"/>
          <p:cNvSpPr/>
          <p:nvPr/>
        </p:nvSpPr>
        <p:spPr>
          <a:xfrm>
            <a:off x="228600" y="6629400"/>
            <a:ext cx="1341438" cy="138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040" name="TextBox 16"/>
          <p:cNvSpPr txBox="1">
            <a:spLocks noChangeArrowheads="1"/>
          </p:cNvSpPr>
          <p:nvPr/>
        </p:nvSpPr>
        <p:spPr bwMode="auto">
          <a:xfrm>
            <a:off x="287338" y="6565900"/>
            <a:ext cx="2160587" cy="215900"/>
          </a:xfrm>
          <a:prstGeom prst="rect">
            <a:avLst/>
          </a:prstGeom>
          <a:noFill/>
          <a:ln>
            <a:noFill/>
          </a:ln>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defRPr/>
            </a:pPr>
            <a:r>
              <a:rPr lang="en-US" altLang="en-US" sz="800" b="1" smtClean="0">
                <a:solidFill>
                  <a:prstClr val="black"/>
                </a:solidFill>
                <a:latin typeface="Times New Roman" pitchFamily="18" charset="0"/>
                <a:cs typeface="Times New Roman" pitchFamily="18" charset="0"/>
              </a:rPr>
              <a:t>Moving America Forward</a:t>
            </a:r>
          </a:p>
        </p:txBody>
      </p:sp>
    </p:spTree>
    <p:extLst>
      <p:ext uri="{BB962C8B-B14F-4D97-AF65-F5344CB8AC3E}">
        <p14:creationId xmlns:p14="http://schemas.microsoft.com/office/powerpoint/2010/main" val="3550296467"/>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 id="2147483743" r:id="rId13"/>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itchFamily="34" charset="0"/>
                <a:cs typeface="Arial" pitchFamily="34"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7021513" y="6483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itchFamily="34" charset="0"/>
                <a:cs typeface="Arial" pitchFamily="34" charset="0"/>
              </a:defRPr>
            </a:lvl1pPr>
          </a:lstStyle>
          <a:p>
            <a:pPr fontAlgn="base">
              <a:spcBef>
                <a:spcPct val="0"/>
              </a:spcBef>
              <a:spcAft>
                <a:spcPct val="0"/>
              </a:spcAft>
              <a:defRPr/>
            </a:pPr>
            <a:fld id="{0C2D4CFD-8CCD-4459-8440-2AE5D2824412}" type="slidenum">
              <a:rPr lang="en-US">
                <a:solidFill>
                  <a:prstClr val="black">
                    <a:tint val="75000"/>
                  </a:prstClr>
                </a:solidFill>
              </a:rPr>
              <a:pPr fontAlgn="base">
                <a:spcBef>
                  <a:spcPct val="0"/>
                </a:spcBef>
                <a:spcAft>
                  <a:spcPct val="0"/>
                </a:spcAft>
                <a:defRPr/>
              </a:pPr>
              <a:t>‹#›</a:t>
            </a:fld>
            <a:endParaRPr lang="en-US" dirty="0">
              <a:solidFill>
                <a:prstClr val="black">
                  <a:tint val="75000"/>
                </a:prstClr>
              </a:solidFill>
            </a:endParaRPr>
          </a:p>
        </p:txBody>
      </p:sp>
      <p:sp>
        <p:nvSpPr>
          <p:cNvPr id="7" name="Rectangle 4"/>
          <p:cNvSpPr txBox="1">
            <a:spLocks noChangeArrowheads="1"/>
          </p:cNvSpPr>
          <p:nvPr/>
        </p:nvSpPr>
        <p:spPr>
          <a:xfrm>
            <a:off x="4572000" y="6397625"/>
            <a:ext cx="762000" cy="307975"/>
          </a:xfrm>
          <a:prstGeom prst="rect">
            <a:avLst/>
          </a:prstGeom>
          <a:ln/>
        </p:spPr>
        <p:txBody>
          <a:bodyPr/>
          <a:ls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defRPr/>
            </a:pPr>
            <a:fld id="{9DF5FF15-01E8-4881-AC42-36636C632573}" type="datetime1">
              <a:rPr lang="en-US" sz="800" smtClean="0">
                <a:solidFill>
                  <a:prstClr val="black"/>
                </a:solidFill>
              </a:rPr>
              <a:pPr>
                <a:defRPr/>
              </a:pPr>
              <a:t>9/19/2016</a:t>
            </a:fld>
            <a:endParaRPr lang="en-US" sz="800" dirty="0">
              <a:solidFill>
                <a:prstClr val="black"/>
              </a:solidFill>
            </a:endParaRPr>
          </a:p>
        </p:txBody>
      </p:sp>
      <p:pic>
        <p:nvPicPr>
          <p:cNvPr id="1031" name="Picture 21"/>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TextBox 13"/>
          <p:cNvSpPr txBox="1">
            <a:spLocks noChangeArrowheads="1"/>
          </p:cNvSpPr>
          <p:nvPr/>
        </p:nvSpPr>
        <p:spPr bwMode="auto">
          <a:xfrm>
            <a:off x="2667000" y="6167438"/>
            <a:ext cx="4354513" cy="461962"/>
          </a:xfrm>
          <a:prstGeom prst="rect">
            <a:avLst/>
          </a:prstGeom>
          <a:noFill/>
          <a:ln>
            <a:noFill/>
          </a:ln>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r>
              <a:rPr lang="en-US" altLang="en-US" sz="1200" smtClean="0">
                <a:solidFill>
                  <a:prstClr val="black"/>
                </a:solidFill>
              </a:rPr>
              <a:t>FRA – Office of Railroad Safety</a:t>
            </a:r>
          </a:p>
          <a:p>
            <a:pPr algn="ctr" eaLnBrk="1" fontAlgn="base" hangingPunct="1">
              <a:spcBef>
                <a:spcPct val="0"/>
              </a:spcBef>
              <a:spcAft>
                <a:spcPct val="0"/>
              </a:spcAft>
              <a:defRPr/>
            </a:pPr>
            <a:endParaRPr lang="en-US" altLang="en-US" sz="1200" smtClean="0">
              <a:solidFill>
                <a:prstClr val="black"/>
              </a:solidFill>
            </a:endParaRPr>
          </a:p>
        </p:txBody>
      </p:sp>
      <p:pic>
        <p:nvPicPr>
          <p:cNvPr id="15" name="Picture 2"/>
          <p:cNvPicPr>
            <a:picLocks noChangeAspect="1" noChangeArrowheads="1"/>
          </p:cNvPicPr>
          <p:nvPr/>
        </p:nvPicPr>
        <p:blipFill rotWithShape="1">
          <a:blip r:embed="rId16" cstate="print">
            <a:extLst/>
          </a:blip>
          <a:srcRect l="1571" t="5664" r="1443" b="4343"/>
          <a:stretch/>
        </p:blipFill>
        <p:spPr bwMode="auto">
          <a:xfrm>
            <a:off x="295737" y="5853873"/>
            <a:ext cx="1274470" cy="914397"/>
          </a:xfrm>
          <a:prstGeom prst="rect">
            <a:avLst/>
          </a:prstGeom>
          <a:ln>
            <a:noFill/>
          </a:ln>
          <a:effectLst>
            <a:softEdge rad="112500"/>
          </a:effectLst>
          <a:extLst/>
        </p:spPr>
      </p:pic>
      <p:sp>
        <p:nvSpPr>
          <p:cNvPr id="18" name="Rectangle 17"/>
          <p:cNvSpPr/>
          <p:nvPr/>
        </p:nvSpPr>
        <p:spPr>
          <a:xfrm>
            <a:off x="1371600" y="6483350"/>
            <a:ext cx="381000"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1" name="Rectangle 20"/>
          <p:cNvSpPr/>
          <p:nvPr/>
        </p:nvSpPr>
        <p:spPr>
          <a:xfrm>
            <a:off x="1336675" y="6357938"/>
            <a:ext cx="720725"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3" name="Rectangle 22"/>
          <p:cNvSpPr/>
          <p:nvPr/>
        </p:nvSpPr>
        <p:spPr>
          <a:xfrm>
            <a:off x="1462088" y="6113463"/>
            <a:ext cx="1281112"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5" name="Rectangle 24"/>
          <p:cNvSpPr/>
          <p:nvPr/>
        </p:nvSpPr>
        <p:spPr>
          <a:xfrm>
            <a:off x="1427163" y="6227763"/>
            <a:ext cx="858837"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6" name="Rectangle 25"/>
          <p:cNvSpPr/>
          <p:nvPr/>
        </p:nvSpPr>
        <p:spPr>
          <a:xfrm>
            <a:off x="1524000" y="5995988"/>
            <a:ext cx="1925638"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4" name="Rectangle 3"/>
          <p:cNvSpPr/>
          <p:nvPr/>
        </p:nvSpPr>
        <p:spPr>
          <a:xfrm>
            <a:off x="228600" y="6629400"/>
            <a:ext cx="1341438" cy="138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040" name="TextBox 16"/>
          <p:cNvSpPr txBox="1">
            <a:spLocks noChangeArrowheads="1"/>
          </p:cNvSpPr>
          <p:nvPr/>
        </p:nvSpPr>
        <p:spPr bwMode="auto">
          <a:xfrm>
            <a:off x="287338" y="6565900"/>
            <a:ext cx="2160587" cy="215900"/>
          </a:xfrm>
          <a:prstGeom prst="rect">
            <a:avLst/>
          </a:prstGeom>
          <a:noFill/>
          <a:ln>
            <a:noFill/>
          </a:ln>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defRPr/>
            </a:pPr>
            <a:r>
              <a:rPr lang="en-US" altLang="en-US" sz="800" b="1" smtClean="0">
                <a:solidFill>
                  <a:prstClr val="black"/>
                </a:solidFill>
                <a:latin typeface="Times New Roman" pitchFamily="18" charset="0"/>
                <a:cs typeface="Times New Roman" pitchFamily="18" charset="0"/>
              </a:rPr>
              <a:t>Moving America Forward</a:t>
            </a:r>
          </a:p>
        </p:txBody>
      </p:sp>
    </p:spTree>
    <p:extLst>
      <p:ext uri="{BB962C8B-B14F-4D97-AF65-F5344CB8AC3E}">
        <p14:creationId xmlns:p14="http://schemas.microsoft.com/office/powerpoint/2010/main" val="2370550517"/>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itchFamily="34" charset="0"/>
                <a:cs typeface="Arial" pitchFamily="34"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7021513" y="6483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itchFamily="34" charset="0"/>
                <a:cs typeface="Arial" pitchFamily="34" charset="0"/>
              </a:defRPr>
            </a:lvl1pPr>
          </a:lstStyle>
          <a:p>
            <a:pPr fontAlgn="base">
              <a:spcBef>
                <a:spcPct val="0"/>
              </a:spcBef>
              <a:spcAft>
                <a:spcPct val="0"/>
              </a:spcAft>
              <a:defRPr/>
            </a:pPr>
            <a:fld id="{0C2D4CFD-8CCD-4459-8440-2AE5D2824412}" type="slidenum">
              <a:rPr lang="en-US">
                <a:solidFill>
                  <a:prstClr val="black">
                    <a:tint val="75000"/>
                  </a:prstClr>
                </a:solidFill>
              </a:rPr>
              <a:pPr fontAlgn="base">
                <a:spcBef>
                  <a:spcPct val="0"/>
                </a:spcBef>
                <a:spcAft>
                  <a:spcPct val="0"/>
                </a:spcAft>
                <a:defRPr/>
              </a:pPr>
              <a:t>‹#›</a:t>
            </a:fld>
            <a:endParaRPr lang="en-US" dirty="0">
              <a:solidFill>
                <a:prstClr val="black">
                  <a:tint val="75000"/>
                </a:prstClr>
              </a:solidFill>
            </a:endParaRPr>
          </a:p>
        </p:txBody>
      </p:sp>
      <p:sp>
        <p:nvSpPr>
          <p:cNvPr id="7" name="Rectangle 4"/>
          <p:cNvSpPr txBox="1">
            <a:spLocks noChangeArrowheads="1"/>
          </p:cNvSpPr>
          <p:nvPr/>
        </p:nvSpPr>
        <p:spPr>
          <a:xfrm>
            <a:off x="4572000" y="6397625"/>
            <a:ext cx="762000" cy="307975"/>
          </a:xfrm>
          <a:prstGeom prst="rect">
            <a:avLst/>
          </a:prstGeom>
          <a:ln/>
        </p:spPr>
        <p:txBody>
          <a:bodyPr/>
          <a:ls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defRPr/>
            </a:pPr>
            <a:fld id="{9DF5FF15-01E8-4881-AC42-36636C632573}" type="datetime1">
              <a:rPr lang="en-US" sz="800" smtClean="0">
                <a:solidFill>
                  <a:prstClr val="black"/>
                </a:solidFill>
              </a:rPr>
              <a:pPr>
                <a:defRPr/>
              </a:pPr>
              <a:t>9/19/2016</a:t>
            </a:fld>
            <a:endParaRPr lang="en-US" sz="800" dirty="0">
              <a:solidFill>
                <a:prstClr val="black"/>
              </a:solidFill>
            </a:endParaRPr>
          </a:p>
        </p:txBody>
      </p:sp>
      <p:pic>
        <p:nvPicPr>
          <p:cNvPr id="1031" name="Picture 21"/>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TextBox 13"/>
          <p:cNvSpPr txBox="1">
            <a:spLocks noChangeArrowheads="1"/>
          </p:cNvSpPr>
          <p:nvPr/>
        </p:nvSpPr>
        <p:spPr bwMode="auto">
          <a:xfrm>
            <a:off x="2667000" y="6167438"/>
            <a:ext cx="4354513" cy="461962"/>
          </a:xfrm>
          <a:prstGeom prst="rect">
            <a:avLst/>
          </a:prstGeom>
          <a:noFill/>
          <a:ln>
            <a:noFill/>
          </a:ln>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r>
              <a:rPr lang="en-US" altLang="en-US" sz="1200" smtClean="0">
                <a:solidFill>
                  <a:prstClr val="black"/>
                </a:solidFill>
              </a:rPr>
              <a:t>FRA – Office of Railroad Safety</a:t>
            </a:r>
          </a:p>
          <a:p>
            <a:pPr algn="ctr" eaLnBrk="1" fontAlgn="base" hangingPunct="1">
              <a:spcBef>
                <a:spcPct val="0"/>
              </a:spcBef>
              <a:spcAft>
                <a:spcPct val="0"/>
              </a:spcAft>
              <a:defRPr/>
            </a:pPr>
            <a:endParaRPr lang="en-US" altLang="en-US" sz="1200" smtClean="0">
              <a:solidFill>
                <a:prstClr val="black"/>
              </a:solidFill>
            </a:endParaRPr>
          </a:p>
        </p:txBody>
      </p:sp>
      <p:pic>
        <p:nvPicPr>
          <p:cNvPr id="15" name="Picture 2"/>
          <p:cNvPicPr>
            <a:picLocks noChangeAspect="1" noChangeArrowheads="1"/>
          </p:cNvPicPr>
          <p:nvPr/>
        </p:nvPicPr>
        <p:blipFill rotWithShape="1">
          <a:blip r:embed="rId16" cstate="print">
            <a:extLst/>
          </a:blip>
          <a:srcRect l="1571" t="5664" r="1443" b="4343"/>
          <a:stretch/>
        </p:blipFill>
        <p:spPr bwMode="auto">
          <a:xfrm>
            <a:off x="295737" y="5853873"/>
            <a:ext cx="1274470" cy="914397"/>
          </a:xfrm>
          <a:prstGeom prst="rect">
            <a:avLst/>
          </a:prstGeom>
          <a:ln>
            <a:noFill/>
          </a:ln>
          <a:effectLst>
            <a:softEdge rad="112500"/>
          </a:effectLst>
          <a:extLst/>
        </p:spPr>
      </p:pic>
      <p:sp>
        <p:nvSpPr>
          <p:cNvPr id="18" name="Rectangle 17"/>
          <p:cNvSpPr/>
          <p:nvPr/>
        </p:nvSpPr>
        <p:spPr>
          <a:xfrm>
            <a:off x="1371600" y="6483350"/>
            <a:ext cx="381000"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1" name="Rectangle 20"/>
          <p:cNvSpPr/>
          <p:nvPr/>
        </p:nvSpPr>
        <p:spPr>
          <a:xfrm>
            <a:off x="1336675" y="6357938"/>
            <a:ext cx="720725"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3" name="Rectangle 22"/>
          <p:cNvSpPr/>
          <p:nvPr/>
        </p:nvSpPr>
        <p:spPr>
          <a:xfrm>
            <a:off x="1462088" y="6113463"/>
            <a:ext cx="1281112"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5" name="Rectangle 24"/>
          <p:cNvSpPr/>
          <p:nvPr/>
        </p:nvSpPr>
        <p:spPr>
          <a:xfrm>
            <a:off x="1427163" y="6227763"/>
            <a:ext cx="858837"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6" name="Rectangle 25"/>
          <p:cNvSpPr/>
          <p:nvPr/>
        </p:nvSpPr>
        <p:spPr>
          <a:xfrm>
            <a:off x="1524000" y="5995988"/>
            <a:ext cx="1925638"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4" name="Rectangle 3"/>
          <p:cNvSpPr/>
          <p:nvPr/>
        </p:nvSpPr>
        <p:spPr>
          <a:xfrm>
            <a:off x="228600" y="6629400"/>
            <a:ext cx="1341438" cy="138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040" name="TextBox 16"/>
          <p:cNvSpPr txBox="1">
            <a:spLocks noChangeArrowheads="1"/>
          </p:cNvSpPr>
          <p:nvPr/>
        </p:nvSpPr>
        <p:spPr bwMode="auto">
          <a:xfrm>
            <a:off x="287338" y="6565900"/>
            <a:ext cx="2160587" cy="215900"/>
          </a:xfrm>
          <a:prstGeom prst="rect">
            <a:avLst/>
          </a:prstGeom>
          <a:noFill/>
          <a:ln>
            <a:noFill/>
          </a:ln>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defRPr/>
            </a:pPr>
            <a:r>
              <a:rPr lang="en-US" altLang="en-US" sz="800" b="1" smtClean="0">
                <a:solidFill>
                  <a:prstClr val="black"/>
                </a:solidFill>
                <a:latin typeface="Times New Roman" pitchFamily="18" charset="0"/>
                <a:cs typeface="Times New Roman" pitchFamily="18" charset="0"/>
              </a:rPr>
              <a:t>Moving America Forward</a:t>
            </a:r>
          </a:p>
        </p:txBody>
      </p:sp>
    </p:spTree>
    <p:extLst>
      <p:ext uri="{BB962C8B-B14F-4D97-AF65-F5344CB8AC3E}">
        <p14:creationId xmlns:p14="http://schemas.microsoft.com/office/powerpoint/2010/main" val="3932915030"/>
      </p:ext>
    </p:extLst>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 id="2147483770" r:id="rId12"/>
    <p:sldLayoutId id="2147483771" r:id="rId13"/>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itchFamily="34" charset="0"/>
                <a:cs typeface="Arial" pitchFamily="34"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7021513" y="6483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itchFamily="34" charset="0"/>
                <a:cs typeface="Arial" pitchFamily="34" charset="0"/>
              </a:defRPr>
            </a:lvl1pPr>
          </a:lstStyle>
          <a:p>
            <a:pPr fontAlgn="base">
              <a:spcBef>
                <a:spcPct val="0"/>
              </a:spcBef>
              <a:spcAft>
                <a:spcPct val="0"/>
              </a:spcAft>
              <a:defRPr/>
            </a:pPr>
            <a:fld id="{0C2D4CFD-8CCD-4459-8440-2AE5D2824412}" type="slidenum">
              <a:rPr lang="en-US">
                <a:solidFill>
                  <a:prstClr val="black">
                    <a:tint val="75000"/>
                  </a:prstClr>
                </a:solidFill>
              </a:rPr>
              <a:pPr fontAlgn="base">
                <a:spcBef>
                  <a:spcPct val="0"/>
                </a:spcBef>
                <a:spcAft>
                  <a:spcPct val="0"/>
                </a:spcAft>
                <a:defRPr/>
              </a:pPr>
              <a:t>‹#›</a:t>
            </a:fld>
            <a:endParaRPr lang="en-US" dirty="0">
              <a:solidFill>
                <a:prstClr val="black">
                  <a:tint val="75000"/>
                </a:prstClr>
              </a:solidFill>
            </a:endParaRPr>
          </a:p>
        </p:txBody>
      </p:sp>
      <p:sp>
        <p:nvSpPr>
          <p:cNvPr id="7" name="Rectangle 4"/>
          <p:cNvSpPr txBox="1">
            <a:spLocks noChangeArrowheads="1"/>
          </p:cNvSpPr>
          <p:nvPr/>
        </p:nvSpPr>
        <p:spPr>
          <a:xfrm>
            <a:off x="4572000" y="6397625"/>
            <a:ext cx="762000" cy="307975"/>
          </a:xfrm>
          <a:prstGeom prst="rect">
            <a:avLst/>
          </a:prstGeom>
          <a:ln/>
        </p:spPr>
        <p:txBody>
          <a:bodyPr/>
          <a:ls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defRPr/>
            </a:pPr>
            <a:fld id="{9DF5FF15-01E8-4881-AC42-36636C632573}" type="datetime1">
              <a:rPr lang="en-US" sz="800" smtClean="0">
                <a:solidFill>
                  <a:prstClr val="black"/>
                </a:solidFill>
              </a:rPr>
              <a:pPr>
                <a:defRPr/>
              </a:pPr>
              <a:t>9/19/2016</a:t>
            </a:fld>
            <a:endParaRPr lang="en-US" sz="800" dirty="0">
              <a:solidFill>
                <a:prstClr val="black"/>
              </a:solidFill>
            </a:endParaRPr>
          </a:p>
        </p:txBody>
      </p:sp>
      <p:pic>
        <p:nvPicPr>
          <p:cNvPr id="1031" name="Picture 21"/>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TextBox 13"/>
          <p:cNvSpPr txBox="1">
            <a:spLocks noChangeArrowheads="1"/>
          </p:cNvSpPr>
          <p:nvPr/>
        </p:nvSpPr>
        <p:spPr bwMode="auto">
          <a:xfrm>
            <a:off x="2667000" y="6167438"/>
            <a:ext cx="4354513" cy="461962"/>
          </a:xfrm>
          <a:prstGeom prst="rect">
            <a:avLst/>
          </a:prstGeom>
          <a:noFill/>
          <a:ln>
            <a:noFill/>
          </a:ln>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r>
              <a:rPr lang="en-US" altLang="en-US" sz="1200" smtClean="0">
                <a:solidFill>
                  <a:prstClr val="black"/>
                </a:solidFill>
              </a:rPr>
              <a:t>FRA – Office of Railroad Safety</a:t>
            </a:r>
          </a:p>
          <a:p>
            <a:pPr algn="ctr" eaLnBrk="1" fontAlgn="base" hangingPunct="1">
              <a:spcBef>
                <a:spcPct val="0"/>
              </a:spcBef>
              <a:spcAft>
                <a:spcPct val="0"/>
              </a:spcAft>
              <a:defRPr/>
            </a:pPr>
            <a:endParaRPr lang="en-US" altLang="en-US" sz="1200" smtClean="0">
              <a:solidFill>
                <a:prstClr val="black"/>
              </a:solidFill>
            </a:endParaRPr>
          </a:p>
        </p:txBody>
      </p:sp>
      <p:pic>
        <p:nvPicPr>
          <p:cNvPr id="15" name="Picture 2"/>
          <p:cNvPicPr>
            <a:picLocks noChangeAspect="1" noChangeArrowheads="1"/>
          </p:cNvPicPr>
          <p:nvPr/>
        </p:nvPicPr>
        <p:blipFill rotWithShape="1">
          <a:blip r:embed="rId16" cstate="print">
            <a:extLst/>
          </a:blip>
          <a:srcRect l="1571" t="5664" r="1443" b="4343"/>
          <a:stretch/>
        </p:blipFill>
        <p:spPr bwMode="auto">
          <a:xfrm>
            <a:off x="295737" y="5853873"/>
            <a:ext cx="1274470" cy="914397"/>
          </a:xfrm>
          <a:prstGeom prst="rect">
            <a:avLst/>
          </a:prstGeom>
          <a:ln>
            <a:noFill/>
          </a:ln>
          <a:effectLst>
            <a:softEdge rad="112500"/>
          </a:effectLst>
          <a:extLst/>
        </p:spPr>
      </p:pic>
      <p:sp>
        <p:nvSpPr>
          <p:cNvPr id="18" name="Rectangle 17"/>
          <p:cNvSpPr/>
          <p:nvPr/>
        </p:nvSpPr>
        <p:spPr>
          <a:xfrm>
            <a:off x="1371600" y="6483350"/>
            <a:ext cx="381000"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1" name="Rectangle 20"/>
          <p:cNvSpPr/>
          <p:nvPr/>
        </p:nvSpPr>
        <p:spPr>
          <a:xfrm>
            <a:off x="1336675" y="6357938"/>
            <a:ext cx="720725"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3" name="Rectangle 22"/>
          <p:cNvSpPr/>
          <p:nvPr/>
        </p:nvSpPr>
        <p:spPr>
          <a:xfrm>
            <a:off x="1462088" y="6113463"/>
            <a:ext cx="1281112"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5" name="Rectangle 24"/>
          <p:cNvSpPr/>
          <p:nvPr/>
        </p:nvSpPr>
        <p:spPr>
          <a:xfrm>
            <a:off x="1427163" y="6227763"/>
            <a:ext cx="858837"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6" name="Rectangle 25"/>
          <p:cNvSpPr/>
          <p:nvPr/>
        </p:nvSpPr>
        <p:spPr>
          <a:xfrm>
            <a:off x="1524000" y="5995988"/>
            <a:ext cx="1925638"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4" name="Rectangle 3"/>
          <p:cNvSpPr/>
          <p:nvPr/>
        </p:nvSpPr>
        <p:spPr>
          <a:xfrm>
            <a:off x="228600" y="6629400"/>
            <a:ext cx="1341438" cy="138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040" name="TextBox 16"/>
          <p:cNvSpPr txBox="1">
            <a:spLocks noChangeArrowheads="1"/>
          </p:cNvSpPr>
          <p:nvPr/>
        </p:nvSpPr>
        <p:spPr bwMode="auto">
          <a:xfrm>
            <a:off x="287338" y="6565900"/>
            <a:ext cx="2160587" cy="215900"/>
          </a:xfrm>
          <a:prstGeom prst="rect">
            <a:avLst/>
          </a:prstGeom>
          <a:noFill/>
          <a:ln>
            <a:noFill/>
          </a:ln>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defRPr/>
            </a:pPr>
            <a:r>
              <a:rPr lang="en-US" altLang="en-US" sz="800" b="1" smtClean="0">
                <a:solidFill>
                  <a:prstClr val="black"/>
                </a:solidFill>
                <a:latin typeface="Times New Roman" pitchFamily="18" charset="0"/>
                <a:cs typeface="Times New Roman" pitchFamily="18" charset="0"/>
              </a:rPr>
              <a:t>Moving America Forward</a:t>
            </a:r>
          </a:p>
        </p:txBody>
      </p:sp>
    </p:spTree>
    <p:extLst>
      <p:ext uri="{BB962C8B-B14F-4D97-AF65-F5344CB8AC3E}">
        <p14:creationId xmlns:p14="http://schemas.microsoft.com/office/powerpoint/2010/main" val="1736896728"/>
      </p:ext>
    </p:extLst>
  </p:cSld>
  <p:clrMap bg1="lt1" tx1="dk1" bg2="lt2" tx2="dk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 id="2147483784" r:id="rId12"/>
    <p:sldLayoutId id="2147483785" r:id="rId13"/>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itchFamily="34" charset="0"/>
                <a:cs typeface="Arial" pitchFamily="34"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7021513" y="6483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itchFamily="34" charset="0"/>
                <a:cs typeface="Arial" pitchFamily="34" charset="0"/>
              </a:defRPr>
            </a:lvl1pPr>
          </a:lstStyle>
          <a:p>
            <a:pPr fontAlgn="base">
              <a:spcBef>
                <a:spcPct val="0"/>
              </a:spcBef>
              <a:spcAft>
                <a:spcPct val="0"/>
              </a:spcAft>
              <a:defRPr/>
            </a:pPr>
            <a:fld id="{0C2D4CFD-8CCD-4459-8440-2AE5D2824412}" type="slidenum">
              <a:rPr lang="en-US">
                <a:solidFill>
                  <a:prstClr val="black">
                    <a:tint val="75000"/>
                  </a:prstClr>
                </a:solidFill>
              </a:rPr>
              <a:pPr fontAlgn="base">
                <a:spcBef>
                  <a:spcPct val="0"/>
                </a:spcBef>
                <a:spcAft>
                  <a:spcPct val="0"/>
                </a:spcAft>
                <a:defRPr/>
              </a:pPr>
              <a:t>‹#›</a:t>
            </a:fld>
            <a:endParaRPr lang="en-US" dirty="0">
              <a:solidFill>
                <a:prstClr val="black">
                  <a:tint val="75000"/>
                </a:prstClr>
              </a:solidFill>
            </a:endParaRPr>
          </a:p>
        </p:txBody>
      </p:sp>
      <p:sp>
        <p:nvSpPr>
          <p:cNvPr id="7" name="Rectangle 4"/>
          <p:cNvSpPr txBox="1">
            <a:spLocks noChangeArrowheads="1"/>
          </p:cNvSpPr>
          <p:nvPr/>
        </p:nvSpPr>
        <p:spPr>
          <a:xfrm>
            <a:off x="4572000" y="6397625"/>
            <a:ext cx="762000" cy="307975"/>
          </a:xfrm>
          <a:prstGeom prst="rect">
            <a:avLst/>
          </a:prstGeom>
          <a:ln/>
        </p:spPr>
        <p:txBody>
          <a:bodyPr/>
          <a:ls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defRPr/>
            </a:pPr>
            <a:fld id="{9DF5FF15-01E8-4881-AC42-36636C632573}" type="datetime1">
              <a:rPr lang="en-US" sz="800" smtClean="0">
                <a:solidFill>
                  <a:prstClr val="black"/>
                </a:solidFill>
              </a:rPr>
              <a:pPr>
                <a:defRPr/>
              </a:pPr>
              <a:t>9/19/2016</a:t>
            </a:fld>
            <a:endParaRPr lang="en-US" sz="800" dirty="0">
              <a:solidFill>
                <a:prstClr val="black"/>
              </a:solidFill>
            </a:endParaRPr>
          </a:p>
        </p:txBody>
      </p:sp>
      <p:pic>
        <p:nvPicPr>
          <p:cNvPr id="1031" name="Picture 21"/>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TextBox 13"/>
          <p:cNvSpPr txBox="1">
            <a:spLocks noChangeArrowheads="1"/>
          </p:cNvSpPr>
          <p:nvPr/>
        </p:nvSpPr>
        <p:spPr bwMode="auto">
          <a:xfrm>
            <a:off x="2667000" y="6167438"/>
            <a:ext cx="4354513" cy="461962"/>
          </a:xfrm>
          <a:prstGeom prst="rect">
            <a:avLst/>
          </a:prstGeom>
          <a:noFill/>
          <a:ln>
            <a:noFill/>
          </a:ln>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r>
              <a:rPr lang="en-US" altLang="en-US" sz="1200" smtClean="0">
                <a:solidFill>
                  <a:prstClr val="black"/>
                </a:solidFill>
              </a:rPr>
              <a:t>FRA – Office of Railroad Safety</a:t>
            </a:r>
          </a:p>
          <a:p>
            <a:pPr algn="ctr" eaLnBrk="1" fontAlgn="base" hangingPunct="1">
              <a:spcBef>
                <a:spcPct val="0"/>
              </a:spcBef>
              <a:spcAft>
                <a:spcPct val="0"/>
              </a:spcAft>
              <a:defRPr/>
            </a:pPr>
            <a:endParaRPr lang="en-US" altLang="en-US" sz="1200" smtClean="0">
              <a:solidFill>
                <a:prstClr val="black"/>
              </a:solidFill>
            </a:endParaRPr>
          </a:p>
        </p:txBody>
      </p:sp>
      <p:pic>
        <p:nvPicPr>
          <p:cNvPr id="15" name="Picture 2"/>
          <p:cNvPicPr>
            <a:picLocks noChangeAspect="1" noChangeArrowheads="1"/>
          </p:cNvPicPr>
          <p:nvPr/>
        </p:nvPicPr>
        <p:blipFill rotWithShape="1">
          <a:blip r:embed="rId16" cstate="print">
            <a:extLst/>
          </a:blip>
          <a:srcRect l="1571" t="5664" r="1443" b="4343"/>
          <a:stretch/>
        </p:blipFill>
        <p:spPr bwMode="auto">
          <a:xfrm>
            <a:off x="295737" y="5853873"/>
            <a:ext cx="1274470" cy="914397"/>
          </a:xfrm>
          <a:prstGeom prst="rect">
            <a:avLst/>
          </a:prstGeom>
          <a:ln>
            <a:noFill/>
          </a:ln>
          <a:effectLst>
            <a:softEdge rad="112500"/>
          </a:effectLst>
          <a:extLst/>
        </p:spPr>
      </p:pic>
      <p:sp>
        <p:nvSpPr>
          <p:cNvPr id="18" name="Rectangle 17"/>
          <p:cNvSpPr/>
          <p:nvPr/>
        </p:nvSpPr>
        <p:spPr>
          <a:xfrm>
            <a:off x="1371600" y="6483350"/>
            <a:ext cx="381000"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1" name="Rectangle 20"/>
          <p:cNvSpPr/>
          <p:nvPr/>
        </p:nvSpPr>
        <p:spPr>
          <a:xfrm>
            <a:off x="1336675" y="6357938"/>
            <a:ext cx="720725"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3" name="Rectangle 22"/>
          <p:cNvSpPr/>
          <p:nvPr/>
        </p:nvSpPr>
        <p:spPr>
          <a:xfrm>
            <a:off x="1462088" y="6113463"/>
            <a:ext cx="1281112"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5" name="Rectangle 24"/>
          <p:cNvSpPr/>
          <p:nvPr/>
        </p:nvSpPr>
        <p:spPr>
          <a:xfrm>
            <a:off x="1427163" y="6227763"/>
            <a:ext cx="858837"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6" name="Rectangle 25"/>
          <p:cNvSpPr/>
          <p:nvPr/>
        </p:nvSpPr>
        <p:spPr>
          <a:xfrm>
            <a:off x="1524000" y="5995988"/>
            <a:ext cx="1925638"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4" name="Rectangle 3"/>
          <p:cNvSpPr/>
          <p:nvPr/>
        </p:nvSpPr>
        <p:spPr>
          <a:xfrm>
            <a:off x="228600" y="6629400"/>
            <a:ext cx="1341438" cy="138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040" name="TextBox 16"/>
          <p:cNvSpPr txBox="1">
            <a:spLocks noChangeArrowheads="1"/>
          </p:cNvSpPr>
          <p:nvPr/>
        </p:nvSpPr>
        <p:spPr bwMode="auto">
          <a:xfrm>
            <a:off x="287338" y="6565900"/>
            <a:ext cx="2160587" cy="215900"/>
          </a:xfrm>
          <a:prstGeom prst="rect">
            <a:avLst/>
          </a:prstGeom>
          <a:noFill/>
          <a:ln>
            <a:noFill/>
          </a:ln>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defRPr/>
            </a:pPr>
            <a:r>
              <a:rPr lang="en-US" altLang="en-US" sz="800" b="1" smtClean="0">
                <a:solidFill>
                  <a:prstClr val="black"/>
                </a:solidFill>
                <a:latin typeface="Times New Roman" pitchFamily="18" charset="0"/>
                <a:cs typeface="Times New Roman" pitchFamily="18" charset="0"/>
              </a:rPr>
              <a:t>Moving America Forward</a:t>
            </a:r>
          </a:p>
        </p:txBody>
      </p:sp>
    </p:spTree>
    <p:extLst>
      <p:ext uri="{BB962C8B-B14F-4D97-AF65-F5344CB8AC3E}">
        <p14:creationId xmlns:p14="http://schemas.microsoft.com/office/powerpoint/2010/main" val="2667993564"/>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 id="2147483798" r:id="rId12"/>
    <p:sldLayoutId id="2147483799" r:id="rId13"/>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pitchFamily="34" charset="0"/>
                <a:cs typeface="Arial" pitchFamily="34"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7021513" y="6483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pitchFamily="34" charset="0"/>
                <a:cs typeface="Arial" pitchFamily="34" charset="0"/>
              </a:defRPr>
            </a:lvl1pPr>
          </a:lstStyle>
          <a:p>
            <a:pPr fontAlgn="base">
              <a:spcBef>
                <a:spcPct val="0"/>
              </a:spcBef>
              <a:spcAft>
                <a:spcPct val="0"/>
              </a:spcAft>
              <a:defRPr/>
            </a:pPr>
            <a:fld id="{0C2D4CFD-8CCD-4459-8440-2AE5D2824412}" type="slidenum">
              <a:rPr lang="en-US">
                <a:solidFill>
                  <a:prstClr val="black">
                    <a:tint val="75000"/>
                  </a:prstClr>
                </a:solidFill>
              </a:rPr>
              <a:pPr fontAlgn="base">
                <a:spcBef>
                  <a:spcPct val="0"/>
                </a:spcBef>
                <a:spcAft>
                  <a:spcPct val="0"/>
                </a:spcAft>
                <a:defRPr/>
              </a:pPr>
              <a:t>‹#›</a:t>
            </a:fld>
            <a:endParaRPr lang="en-US" dirty="0">
              <a:solidFill>
                <a:prstClr val="black">
                  <a:tint val="75000"/>
                </a:prstClr>
              </a:solidFill>
            </a:endParaRPr>
          </a:p>
        </p:txBody>
      </p:sp>
      <p:sp>
        <p:nvSpPr>
          <p:cNvPr id="7" name="Rectangle 4"/>
          <p:cNvSpPr txBox="1">
            <a:spLocks noChangeArrowheads="1"/>
          </p:cNvSpPr>
          <p:nvPr/>
        </p:nvSpPr>
        <p:spPr>
          <a:xfrm>
            <a:off x="4572000" y="6397625"/>
            <a:ext cx="762000" cy="307975"/>
          </a:xfrm>
          <a:prstGeom prst="rect">
            <a:avLst/>
          </a:prstGeom>
          <a:ln/>
        </p:spPr>
        <p:txBody>
          <a:bodyPr/>
          <a:ls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defRPr/>
            </a:pPr>
            <a:fld id="{9DF5FF15-01E8-4881-AC42-36636C632573}" type="datetime1">
              <a:rPr lang="en-US" sz="800" smtClean="0">
                <a:solidFill>
                  <a:prstClr val="black"/>
                </a:solidFill>
              </a:rPr>
              <a:pPr>
                <a:defRPr/>
              </a:pPr>
              <a:t>9/19/2016</a:t>
            </a:fld>
            <a:endParaRPr lang="en-US" sz="800" dirty="0">
              <a:solidFill>
                <a:prstClr val="black"/>
              </a:solidFill>
            </a:endParaRPr>
          </a:p>
        </p:txBody>
      </p:sp>
      <p:pic>
        <p:nvPicPr>
          <p:cNvPr id="1031" name="Picture 21"/>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8029575" y="5943600"/>
            <a:ext cx="73342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TextBox 13"/>
          <p:cNvSpPr txBox="1">
            <a:spLocks noChangeArrowheads="1"/>
          </p:cNvSpPr>
          <p:nvPr/>
        </p:nvSpPr>
        <p:spPr bwMode="auto">
          <a:xfrm>
            <a:off x="2667000" y="6167438"/>
            <a:ext cx="4354513" cy="461962"/>
          </a:xfrm>
          <a:prstGeom prst="rect">
            <a:avLst/>
          </a:prstGeom>
          <a:noFill/>
          <a:ln>
            <a:noFill/>
          </a:ln>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r>
              <a:rPr lang="en-US" altLang="en-US" sz="1200" smtClean="0">
                <a:solidFill>
                  <a:prstClr val="black"/>
                </a:solidFill>
              </a:rPr>
              <a:t>FRA – Office of Railroad Safety</a:t>
            </a:r>
          </a:p>
          <a:p>
            <a:pPr algn="ctr" eaLnBrk="1" fontAlgn="base" hangingPunct="1">
              <a:spcBef>
                <a:spcPct val="0"/>
              </a:spcBef>
              <a:spcAft>
                <a:spcPct val="0"/>
              </a:spcAft>
              <a:defRPr/>
            </a:pPr>
            <a:endParaRPr lang="en-US" altLang="en-US" sz="1200" smtClean="0">
              <a:solidFill>
                <a:prstClr val="black"/>
              </a:solidFill>
            </a:endParaRPr>
          </a:p>
        </p:txBody>
      </p:sp>
      <p:pic>
        <p:nvPicPr>
          <p:cNvPr id="15" name="Picture 2"/>
          <p:cNvPicPr>
            <a:picLocks noChangeAspect="1" noChangeArrowheads="1"/>
          </p:cNvPicPr>
          <p:nvPr/>
        </p:nvPicPr>
        <p:blipFill rotWithShape="1">
          <a:blip r:embed="rId16" cstate="print">
            <a:extLst/>
          </a:blip>
          <a:srcRect l="1571" t="5664" r="1443" b="4343"/>
          <a:stretch/>
        </p:blipFill>
        <p:spPr bwMode="auto">
          <a:xfrm>
            <a:off x="295737" y="5853873"/>
            <a:ext cx="1274470" cy="914397"/>
          </a:xfrm>
          <a:prstGeom prst="rect">
            <a:avLst/>
          </a:prstGeom>
          <a:ln>
            <a:noFill/>
          </a:ln>
          <a:effectLst>
            <a:softEdge rad="112500"/>
          </a:effectLst>
          <a:extLst/>
        </p:spPr>
      </p:pic>
      <p:sp>
        <p:nvSpPr>
          <p:cNvPr id="18" name="Rectangle 17"/>
          <p:cNvSpPr/>
          <p:nvPr/>
        </p:nvSpPr>
        <p:spPr>
          <a:xfrm>
            <a:off x="1371600" y="6483350"/>
            <a:ext cx="381000"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1" name="Rectangle 20"/>
          <p:cNvSpPr/>
          <p:nvPr/>
        </p:nvSpPr>
        <p:spPr>
          <a:xfrm>
            <a:off x="1336675" y="6357938"/>
            <a:ext cx="720725"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3" name="Rectangle 22"/>
          <p:cNvSpPr/>
          <p:nvPr/>
        </p:nvSpPr>
        <p:spPr>
          <a:xfrm>
            <a:off x="1462088" y="6113463"/>
            <a:ext cx="1281112"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5" name="Rectangle 24"/>
          <p:cNvSpPr/>
          <p:nvPr/>
        </p:nvSpPr>
        <p:spPr>
          <a:xfrm>
            <a:off x="1427163" y="6227763"/>
            <a:ext cx="858837"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6" name="Rectangle 25"/>
          <p:cNvSpPr/>
          <p:nvPr/>
        </p:nvSpPr>
        <p:spPr>
          <a:xfrm>
            <a:off x="1524000" y="5995988"/>
            <a:ext cx="1925638" cy="57150"/>
          </a:xfrm>
          <a:prstGeom prst="rect">
            <a:avLst/>
          </a:prstGeom>
          <a:gradFill flip="none" rotWithShape="1">
            <a:gsLst>
              <a:gs pos="0">
                <a:srgbClr val="C00000"/>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4" name="Rectangle 3"/>
          <p:cNvSpPr/>
          <p:nvPr/>
        </p:nvSpPr>
        <p:spPr>
          <a:xfrm>
            <a:off x="228600" y="6629400"/>
            <a:ext cx="1341438" cy="138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040" name="TextBox 16"/>
          <p:cNvSpPr txBox="1">
            <a:spLocks noChangeArrowheads="1"/>
          </p:cNvSpPr>
          <p:nvPr/>
        </p:nvSpPr>
        <p:spPr bwMode="auto">
          <a:xfrm>
            <a:off x="287338" y="6565900"/>
            <a:ext cx="2160587" cy="215900"/>
          </a:xfrm>
          <a:prstGeom prst="rect">
            <a:avLst/>
          </a:prstGeom>
          <a:noFill/>
          <a:ln>
            <a:noFill/>
          </a:ln>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defRPr/>
            </a:pPr>
            <a:r>
              <a:rPr lang="en-US" altLang="en-US" sz="800" b="1" smtClean="0">
                <a:solidFill>
                  <a:prstClr val="black"/>
                </a:solidFill>
                <a:latin typeface="Times New Roman" pitchFamily="18" charset="0"/>
                <a:cs typeface="Times New Roman" pitchFamily="18" charset="0"/>
              </a:rPr>
              <a:t>Moving America Forward</a:t>
            </a:r>
          </a:p>
        </p:txBody>
      </p:sp>
    </p:spTree>
    <p:extLst>
      <p:ext uri="{BB962C8B-B14F-4D97-AF65-F5344CB8AC3E}">
        <p14:creationId xmlns:p14="http://schemas.microsoft.com/office/powerpoint/2010/main" val="9148035"/>
      </p:ext>
    </p:extLst>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 id="2147483812" r:id="rId12"/>
    <p:sldLayoutId id="2147483813" r:id="rId13"/>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6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80.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9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6.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19.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1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ctrTitle"/>
          </p:nvPr>
        </p:nvSpPr>
        <p:spPr>
          <a:xfrm>
            <a:off x="609600" y="762000"/>
            <a:ext cx="7772400" cy="2895600"/>
          </a:xfrm>
          <a:solidFill>
            <a:schemeClr val="bg1"/>
          </a:solidFill>
          <a:ln w="28575">
            <a:solidFill>
              <a:srgbClr val="C00000"/>
            </a:solidFill>
          </a:ln>
          <a:scene3d>
            <a:camera prst="orthographicFront"/>
            <a:lightRig rig="threePt" dir="t"/>
          </a:scene3d>
          <a:sp3d>
            <a:bevelT prst="slope"/>
          </a:sp3d>
        </p:spPr>
        <p:txBody>
          <a:bodyPr/>
          <a:lstStyle/>
          <a:p>
            <a:pPr eaLnBrk="1" fontAlgn="auto" hangingPunct="1">
              <a:spcBef>
                <a:spcPts val="0"/>
              </a:spcBef>
              <a:spcAft>
                <a:spcPts val="0"/>
              </a:spcAft>
              <a:defRPr/>
            </a:pPr>
            <a:r>
              <a:rPr lang="en-US" altLang="en-US" sz="4800" b="1" dirty="0" smtClean="0">
                <a:effectLst>
                  <a:outerShdw blurRad="38100" dist="38100" dir="2700000" algn="tl">
                    <a:srgbClr val="000000">
                      <a:alpha val="43137"/>
                    </a:srgbClr>
                  </a:outerShdw>
                </a:effectLst>
                <a:latin typeface="+mn-lt"/>
                <a:cs typeface="Arial" charset="0"/>
              </a:rPr>
              <a:t>Rail Integrity Working Group </a:t>
            </a:r>
            <a:r>
              <a:rPr lang="en-US" altLang="en-US" sz="4000" dirty="0" smtClean="0">
                <a:effectLst>
                  <a:outerShdw blurRad="38100" dist="38100" dir="2700000" algn="tl">
                    <a:srgbClr val="000000">
                      <a:alpha val="43137"/>
                    </a:srgbClr>
                  </a:outerShdw>
                </a:effectLst>
                <a:latin typeface="+mn-lt"/>
                <a:cs typeface="Arial" charset="0"/>
              </a:rPr>
              <a:t>M</a:t>
            </a:r>
            <a:r>
              <a:rPr lang="en-US" sz="4000" dirty="0" smtClean="0">
                <a:solidFill>
                  <a:prstClr val="black"/>
                </a:solidFill>
                <a:effectLst>
                  <a:outerShdw blurRad="38100" dist="38100" dir="2700000" algn="tl">
                    <a:srgbClr val="000000">
                      <a:alpha val="43137"/>
                    </a:srgbClr>
                  </a:outerShdw>
                </a:effectLst>
                <a:latin typeface="+mn-lt"/>
                <a:ea typeface="+mn-ea"/>
                <a:cs typeface="Arial" pitchFamily="34" charset="0"/>
              </a:rPr>
              <a:t>eeting</a:t>
            </a:r>
            <a:r>
              <a:rPr lang="en-US" altLang="en-US" dirty="0" smtClean="0">
                <a:effectLst>
                  <a:outerShdw blurRad="38100" dist="38100" dir="2700000" algn="tl">
                    <a:srgbClr val="000000">
                      <a:alpha val="43137"/>
                    </a:srgbClr>
                  </a:outerShdw>
                </a:effectLst>
                <a:latin typeface="+mn-lt"/>
                <a:cs typeface="Arial" charset="0"/>
              </a:rPr>
              <a:t/>
            </a:r>
            <a:br>
              <a:rPr lang="en-US" altLang="en-US" dirty="0" smtClean="0">
                <a:effectLst>
                  <a:outerShdw blurRad="38100" dist="38100" dir="2700000" algn="tl">
                    <a:srgbClr val="000000">
                      <a:alpha val="43137"/>
                    </a:srgbClr>
                  </a:outerShdw>
                </a:effectLst>
                <a:latin typeface="+mn-lt"/>
                <a:cs typeface="Arial" charset="0"/>
              </a:rPr>
            </a:br>
            <a:r>
              <a:rPr lang="en-US" altLang="en-US" sz="1100" dirty="0" smtClean="0">
                <a:effectLst>
                  <a:outerShdw blurRad="38100" dist="38100" dir="2700000" algn="tl">
                    <a:srgbClr val="000000">
                      <a:alpha val="43137"/>
                    </a:srgbClr>
                  </a:outerShdw>
                </a:effectLst>
                <a:latin typeface="+mn-lt"/>
                <a:cs typeface="Arial" charset="0"/>
              </a:rPr>
              <a:t/>
            </a:r>
            <a:br>
              <a:rPr lang="en-US" altLang="en-US" sz="1100" dirty="0" smtClean="0">
                <a:effectLst>
                  <a:outerShdw blurRad="38100" dist="38100" dir="2700000" algn="tl">
                    <a:srgbClr val="000000">
                      <a:alpha val="43137"/>
                    </a:srgbClr>
                  </a:outerShdw>
                </a:effectLst>
                <a:latin typeface="+mn-lt"/>
                <a:cs typeface="Arial" charset="0"/>
              </a:rPr>
            </a:br>
            <a:r>
              <a:rPr lang="en-US" altLang="en-US" sz="2400" dirty="0" smtClean="0">
                <a:effectLst>
                  <a:outerShdw blurRad="38100" dist="38100" dir="2700000" algn="tl">
                    <a:srgbClr val="000000">
                      <a:alpha val="43137"/>
                    </a:srgbClr>
                  </a:outerShdw>
                </a:effectLst>
                <a:latin typeface="+mn-lt"/>
                <a:cs typeface="Arial" charset="0"/>
              </a:rPr>
              <a:t> September 15, </a:t>
            </a:r>
            <a:r>
              <a:rPr lang="en-US" altLang="en-US" sz="2400" dirty="0" smtClean="0">
                <a:effectLst>
                  <a:outerShdw blurRad="38100" dist="38100" dir="2700000" algn="tl">
                    <a:srgbClr val="000000">
                      <a:alpha val="43137"/>
                    </a:srgbClr>
                  </a:outerShdw>
                </a:effectLst>
                <a:latin typeface="+mn-lt"/>
                <a:cs typeface="Arial" charset="0"/>
              </a:rPr>
              <a:t>2016</a:t>
            </a:r>
            <a:r>
              <a:rPr lang="en-US" sz="1100" dirty="0">
                <a:solidFill>
                  <a:prstClr val="black"/>
                </a:solidFill>
                <a:effectLst>
                  <a:outerShdw blurRad="38100" dist="38100" dir="2700000" algn="tl">
                    <a:srgbClr val="000000">
                      <a:alpha val="43137"/>
                    </a:srgbClr>
                  </a:outerShdw>
                </a:effectLst>
                <a:latin typeface="+mn-lt"/>
                <a:ea typeface="+mn-ea"/>
                <a:cs typeface="Arial" pitchFamily="34" charset="0"/>
              </a:rPr>
              <a:t/>
            </a:r>
            <a:br>
              <a:rPr lang="en-US" sz="1100" dirty="0">
                <a:solidFill>
                  <a:prstClr val="black"/>
                </a:solidFill>
                <a:effectLst>
                  <a:outerShdw blurRad="38100" dist="38100" dir="2700000" algn="tl">
                    <a:srgbClr val="000000">
                      <a:alpha val="43137"/>
                    </a:srgbClr>
                  </a:outerShdw>
                </a:effectLst>
                <a:latin typeface="+mn-lt"/>
                <a:ea typeface="+mn-ea"/>
                <a:cs typeface="Arial" pitchFamily="34" charset="0"/>
              </a:rPr>
            </a:br>
            <a:r>
              <a:rPr lang="en-US" sz="2400" dirty="0">
                <a:solidFill>
                  <a:prstClr val="black"/>
                </a:solidFill>
                <a:effectLst>
                  <a:outerShdw blurRad="38100" dist="38100" dir="2700000" algn="tl">
                    <a:srgbClr val="000000">
                      <a:alpha val="43137"/>
                    </a:srgbClr>
                  </a:outerShdw>
                </a:effectLst>
                <a:latin typeface="+mn-lt"/>
                <a:ea typeface="+mn-ea"/>
                <a:cs typeface="Arial" pitchFamily="34" charset="0"/>
              </a:rPr>
              <a:t>Washington, DC</a:t>
            </a:r>
            <a:r>
              <a:rPr lang="en-US" sz="1100" dirty="0">
                <a:solidFill>
                  <a:prstClr val="black"/>
                </a:solidFill>
                <a:effectLst>
                  <a:outerShdw blurRad="38100" dist="38100" dir="2700000" algn="tl">
                    <a:srgbClr val="000000">
                      <a:alpha val="43137"/>
                    </a:srgbClr>
                  </a:outerShdw>
                </a:effectLst>
                <a:ea typeface="+mn-ea"/>
                <a:cs typeface="Arial" pitchFamily="34" charset="0"/>
              </a:rPr>
              <a:t/>
            </a:r>
            <a:br>
              <a:rPr lang="en-US" sz="1100" dirty="0">
                <a:solidFill>
                  <a:prstClr val="black"/>
                </a:solidFill>
                <a:effectLst>
                  <a:outerShdw blurRad="38100" dist="38100" dir="2700000" algn="tl">
                    <a:srgbClr val="000000">
                      <a:alpha val="43137"/>
                    </a:srgbClr>
                  </a:outerShdw>
                </a:effectLst>
                <a:ea typeface="+mn-ea"/>
                <a:cs typeface="Arial" pitchFamily="34" charset="0"/>
              </a:rPr>
            </a:br>
            <a:endParaRPr lang="en-US" altLang="en-US" sz="1200" dirty="0" smtClean="0">
              <a:effectLst>
                <a:outerShdw blurRad="38100" dist="38100" dir="2700000" algn="tl">
                  <a:srgbClr val="000000">
                    <a:alpha val="43137"/>
                  </a:srgbClr>
                </a:outerShdw>
              </a:effectLst>
              <a:latin typeface="Arial" charset="0"/>
              <a:cs typeface="Arial"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600" y="3382467"/>
            <a:ext cx="2652712" cy="2027732"/>
          </a:xfrm>
          <a:prstGeom prst="roundRect">
            <a:avLst>
              <a:gd name="adj" fmla="val 8594"/>
            </a:avLst>
          </a:prstGeom>
          <a:solidFill>
            <a:srgbClr val="FFFFFF">
              <a:shade val="85000"/>
            </a:srgbClr>
          </a:solidFill>
          <a:ln>
            <a:solidFill>
              <a:schemeClr val="bg1">
                <a:lumMod val="75000"/>
              </a:schemeClr>
            </a:solidFill>
          </a:ln>
          <a:effectLst>
            <a:reflection blurRad="12700" stA="38000" endPos="28000" dist="5000" dir="5400000" sy="-100000" algn="bl" rotWithShape="0"/>
          </a:effectLst>
          <a:scene3d>
            <a:camera prst="orthographicFront"/>
            <a:lightRig rig="threePt" dir="t"/>
          </a:scene3d>
          <a:sp3d>
            <a:bevelT prst="slope"/>
          </a:sp3d>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08608" y="3398389"/>
            <a:ext cx="2882592" cy="2011810"/>
          </a:xfrm>
          <a:prstGeom prst="roundRect">
            <a:avLst>
              <a:gd name="adj" fmla="val 8594"/>
            </a:avLst>
          </a:prstGeom>
          <a:solidFill>
            <a:srgbClr val="FFFFFF">
              <a:shade val="85000"/>
            </a:srgbClr>
          </a:solidFill>
          <a:ln>
            <a:solidFill>
              <a:schemeClr val="bg1">
                <a:lumMod val="75000"/>
              </a:schemeClr>
            </a:solidFill>
          </a:ln>
          <a:effectLst>
            <a:reflection blurRad="12700" stA="38000" endPos="28000" dist="5000" dir="5400000" sy="-100000" algn="bl" rotWithShape="0"/>
          </a:effectLst>
          <a:scene3d>
            <a:camera prst="orthographicFront"/>
            <a:lightRig rig="threePt" dir="t"/>
          </a:scene3d>
          <a:sp3d>
            <a:bevelT prst="slope"/>
          </a:sp3d>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91200" y="3398389"/>
            <a:ext cx="2948556" cy="2024321"/>
          </a:xfrm>
          <a:prstGeom prst="roundRect">
            <a:avLst>
              <a:gd name="adj" fmla="val 8594"/>
            </a:avLst>
          </a:prstGeom>
          <a:solidFill>
            <a:srgbClr val="FFFFFF">
              <a:shade val="85000"/>
            </a:srgbClr>
          </a:solidFill>
          <a:ln>
            <a:solidFill>
              <a:schemeClr val="bg1">
                <a:lumMod val="75000"/>
              </a:schemeClr>
            </a:solidFill>
          </a:ln>
          <a:effectLst>
            <a:reflection blurRad="12700" stA="38000" endPos="28000" dist="5000" dir="5400000" sy="-100000" algn="bl" rotWithShape="0"/>
          </a:effectLst>
          <a:scene3d>
            <a:camera prst="orthographicFront"/>
            <a:lightRig rig="threePt" dir="t"/>
          </a:scene3d>
          <a:sp3d>
            <a:bevelT prst="slope"/>
          </a:sp3d>
        </p:spPr>
      </p:pic>
    </p:spTree>
    <p:extLst>
      <p:ext uri="{BB962C8B-B14F-4D97-AF65-F5344CB8AC3E}">
        <p14:creationId xmlns:p14="http://schemas.microsoft.com/office/powerpoint/2010/main" val="31619616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2"/>
          <p:cNvSpPr>
            <a:spLocks noGrp="1"/>
          </p:cNvSpPr>
          <p:nvPr>
            <p:ph idx="1"/>
          </p:nvPr>
        </p:nvSpPr>
        <p:spPr>
          <a:xfrm>
            <a:off x="381000" y="1676400"/>
            <a:ext cx="8534400" cy="4038600"/>
          </a:xfrm>
        </p:spPr>
        <p:txBody>
          <a:bodyPr/>
          <a:lstStyle/>
          <a:p>
            <a:pPr>
              <a:spcBef>
                <a:spcPct val="0"/>
              </a:spcBef>
              <a:buFont typeface="Arial" charset="0"/>
              <a:buBlip>
                <a:blip r:embed="rId3"/>
              </a:buBlip>
            </a:pPr>
            <a:endParaRPr lang="en-US" altLang="en-US" sz="500" dirty="0" smtClean="0"/>
          </a:p>
          <a:p>
            <a:pPr>
              <a:spcBef>
                <a:spcPct val="0"/>
              </a:spcBef>
              <a:buFont typeface="+mj-lt"/>
              <a:buAutoNum type="arabicPeriod"/>
            </a:pPr>
            <a:endParaRPr lang="en-US" altLang="en-US" sz="500" dirty="0" smtClean="0"/>
          </a:p>
          <a:p>
            <a:pPr>
              <a:spcBef>
                <a:spcPct val="0"/>
              </a:spcBef>
              <a:buFont typeface="Arial" charset="0"/>
              <a:buBlip>
                <a:blip r:embed="rId3"/>
              </a:buBlip>
            </a:pPr>
            <a:endParaRPr lang="en-US" altLang="en-US" sz="2700" dirty="0"/>
          </a:p>
          <a:p>
            <a:pPr eaLnBrk="1" hangingPunct="1">
              <a:buFont typeface="Arial" charset="0"/>
              <a:buNone/>
            </a:pPr>
            <a:endParaRPr lang="en-US" altLang="en-US" dirty="0" smtClean="0"/>
          </a:p>
        </p:txBody>
      </p:sp>
      <p:sp>
        <p:nvSpPr>
          <p:cNvPr id="24579"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E4A775FA-8487-40B8-AABF-3836E559DE30}" type="slidenum">
              <a:rPr lang="en-US" altLang="en-US" sz="1200" smtClean="0">
                <a:solidFill>
                  <a:prstClr val="black"/>
                </a:solidFill>
                <a:latin typeface="Arial" charset="0"/>
                <a:cs typeface="Arial" charset="0"/>
              </a:rPr>
              <a:pPr eaLnBrk="1" hangingPunct="1">
                <a:spcBef>
                  <a:spcPct val="0"/>
                </a:spcBef>
                <a:buFontTx/>
                <a:buNone/>
              </a:pPr>
              <a:t>2</a:t>
            </a:fld>
            <a:endParaRPr lang="en-US" altLang="en-US" sz="1200" smtClean="0">
              <a:solidFill>
                <a:prstClr val="black"/>
              </a:solidFill>
              <a:latin typeface="Arial" charset="0"/>
              <a:cs typeface="Arial" charset="0"/>
            </a:endParaRP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19400" y="4151194"/>
            <a:ext cx="3886200" cy="2457450"/>
          </a:xfrm>
          <a:prstGeom prst="rect">
            <a:avLst/>
          </a:prstGeom>
          <a:ln>
            <a:solidFill>
              <a:schemeClr val="bg1">
                <a:lumMod val="75000"/>
              </a:schemeClr>
            </a:solidFill>
          </a:ln>
          <a:effectLst>
            <a:outerShdw blurRad="50800" dist="38100" dir="2700000" algn="tl" rotWithShape="0">
              <a:prstClr val="black">
                <a:alpha val="40000"/>
              </a:prstClr>
            </a:outerShdw>
          </a:effectLst>
          <a:scene3d>
            <a:camera prst="orthographicFront"/>
            <a:lightRig rig="threePt" dir="t"/>
          </a:scene3d>
          <a:sp3d>
            <a:bevelT w="165100" prst="coolSlant"/>
          </a:sp3d>
        </p:spPr>
      </p:pic>
      <p:sp>
        <p:nvSpPr>
          <p:cNvPr id="2" name="Rectangle 1"/>
          <p:cNvSpPr/>
          <p:nvPr/>
        </p:nvSpPr>
        <p:spPr>
          <a:xfrm>
            <a:off x="635189" y="1752600"/>
            <a:ext cx="7949822" cy="2139047"/>
          </a:xfrm>
          <a:prstGeom prst="rect">
            <a:avLst/>
          </a:prstGeom>
        </p:spPr>
        <p:txBody>
          <a:bodyPr wrap="square">
            <a:spAutoFit/>
          </a:bodyPr>
          <a:lstStyle/>
          <a:p>
            <a:pPr fontAlgn="base">
              <a:spcBef>
                <a:spcPct val="0"/>
              </a:spcBef>
              <a:spcAft>
                <a:spcPct val="0"/>
              </a:spcAft>
            </a:pPr>
            <a:r>
              <a:rPr lang="en-US" sz="3000" dirty="0" smtClean="0">
                <a:solidFill>
                  <a:prstClr val="black"/>
                </a:solidFill>
                <a:cs typeface="Times New Roman" panose="02020603050405020304" pitchFamily="18" charset="0"/>
              </a:rPr>
              <a:t>Task 15-03</a:t>
            </a:r>
          </a:p>
          <a:p>
            <a:pPr fontAlgn="base">
              <a:spcBef>
                <a:spcPct val="0"/>
              </a:spcBef>
              <a:spcAft>
                <a:spcPct val="0"/>
              </a:spcAft>
            </a:pPr>
            <a:endParaRPr lang="en-US" sz="500" dirty="0">
              <a:solidFill>
                <a:prstClr val="black"/>
              </a:solidFill>
              <a:cs typeface="Times New Roman" panose="02020603050405020304" pitchFamily="18" charset="0"/>
            </a:endParaRPr>
          </a:p>
          <a:p>
            <a:pPr fontAlgn="base">
              <a:spcBef>
                <a:spcPct val="0"/>
              </a:spcBef>
              <a:spcAft>
                <a:spcPct val="0"/>
              </a:spcAft>
            </a:pPr>
            <a:r>
              <a:rPr lang="en-US" sz="2400" b="1" dirty="0" smtClean="0">
                <a:solidFill>
                  <a:prstClr val="black"/>
                </a:solidFill>
                <a:cs typeface="Times New Roman" panose="02020603050405020304" pitchFamily="18" charset="0"/>
              </a:rPr>
              <a:t>Purpose</a:t>
            </a:r>
            <a:r>
              <a:rPr lang="en-US" sz="2400" b="1" dirty="0">
                <a:solidFill>
                  <a:prstClr val="black"/>
                </a:solidFill>
                <a:cs typeface="Times New Roman" panose="02020603050405020304" pitchFamily="18" charset="0"/>
              </a:rPr>
              <a:t>:</a:t>
            </a:r>
            <a:r>
              <a:rPr lang="en-US" sz="2400" dirty="0">
                <a:solidFill>
                  <a:prstClr val="black"/>
                </a:solidFill>
                <a:cs typeface="Times New Roman" panose="02020603050405020304" pitchFamily="18" charset="0"/>
              </a:rPr>
              <a:t> </a:t>
            </a:r>
            <a:r>
              <a:rPr lang="en-US" sz="2400" dirty="0" smtClean="0">
                <a:solidFill>
                  <a:prstClr val="black"/>
                </a:solidFill>
                <a:cs typeface="Times New Roman" panose="02020603050405020304" pitchFamily="18" charset="0"/>
              </a:rPr>
              <a:t> To </a:t>
            </a:r>
            <a:r>
              <a:rPr lang="en-US" sz="2400" dirty="0">
                <a:solidFill>
                  <a:prstClr val="black"/>
                </a:solidFill>
                <a:cs typeface="Times New Roman" panose="02020603050405020304" pitchFamily="18" charset="0"/>
              </a:rPr>
              <a:t>consider specific improvements to the Track Safety Standards Subpart A-G designed to enhance rail safety by improving rail defect remedial actions and by requiring internal rail inspection on Class 2 track.</a:t>
            </a:r>
          </a:p>
        </p:txBody>
      </p:sp>
      <p:sp>
        <p:nvSpPr>
          <p:cNvPr id="7" name="Title 1"/>
          <p:cNvSpPr txBox="1">
            <a:spLocks/>
          </p:cNvSpPr>
          <p:nvPr/>
        </p:nvSpPr>
        <p:spPr bwMode="auto">
          <a:xfrm>
            <a:off x="635189" y="192206"/>
            <a:ext cx="7949821" cy="1219200"/>
          </a:xfrm>
          <a:prstGeom prst="rect">
            <a:avLst/>
          </a:prstGeom>
          <a:solidFill>
            <a:schemeClr val="bg1"/>
          </a:solidFill>
          <a:ln>
            <a:solidFill>
              <a:srgbClr val="FF0000"/>
            </a:solidFill>
          </a:ln>
          <a:effectLst>
            <a:outerShdw blurRad="50800" dist="38100" dir="2700000" algn="tl" rotWithShape="0">
              <a:prstClr val="black">
                <a:alpha val="40000"/>
              </a:prstClr>
            </a:outerShdw>
          </a:effectLst>
          <a:scene3d>
            <a:camera prst="orthographicFront"/>
            <a:lightRig rig="threePt" dir="t"/>
          </a:scene3d>
          <a:sp3d>
            <a:bevelT prst="slope"/>
          </a:sp3d>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sz="4000" dirty="0">
                <a:solidFill>
                  <a:prstClr val="black"/>
                </a:solidFill>
                <a:effectLst>
                  <a:outerShdw blurRad="38100" dist="38100" dir="2700000" algn="tl">
                    <a:srgbClr val="000000">
                      <a:alpha val="43137"/>
                    </a:srgbClr>
                  </a:outerShdw>
                </a:effectLst>
              </a:rPr>
              <a:t>RAIL INTEGRITY WORKING GROUP</a:t>
            </a:r>
          </a:p>
        </p:txBody>
      </p:sp>
    </p:spTree>
    <p:extLst>
      <p:ext uri="{BB962C8B-B14F-4D97-AF65-F5344CB8AC3E}">
        <p14:creationId xmlns:p14="http://schemas.microsoft.com/office/powerpoint/2010/main" val="591344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Content Placeholder 2"/>
          <p:cNvSpPr>
            <a:spLocks noGrp="1"/>
          </p:cNvSpPr>
          <p:nvPr>
            <p:ph idx="1"/>
          </p:nvPr>
        </p:nvSpPr>
        <p:spPr>
          <a:xfrm>
            <a:off x="533400" y="1752600"/>
            <a:ext cx="8153400" cy="4114800"/>
          </a:xfrm>
        </p:spPr>
        <p:txBody>
          <a:bodyPr rtlCol="0">
            <a:normAutofit/>
          </a:bodyPr>
          <a:lstStyle/>
          <a:p>
            <a:pPr marL="0" indent="0">
              <a:buFont typeface="Arial" charset="0"/>
              <a:buNone/>
              <a:defRPr/>
            </a:pPr>
            <a:endParaRPr lang="en-US" dirty="0"/>
          </a:p>
          <a:p>
            <a:pPr marL="0" indent="0">
              <a:buFont typeface="Arial" charset="0"/>
              <a:buNone/>
              <a:defRPr/>
            </a:pPr>
            <a:r>
              <a:rPr lang="en-US" dirty="0" smtClean="0"/>
              <a:t> </a:t>
            </a:r>
          </a:p>
          <a:p>
            <a:pPr eaLnBrk="1" fontAlgn="auto" hangingPunct="1">
              <a:spcAft>
                <a:spcPts val="0"/>
              </a:spcAft>
              <a:buFont typeface="Arial" charset="0"/>
              <a:buNone/>
              <a:defRPr/>
            </a:pPr>
            <a:endParaRPr lang="en-US" dirty="0" smtClean="0"/>
          </a:p>
        </p:txBody>
      </p:sp>
      <p:sp>
        <p:nvSpPr>
          <p:cNvPr id="25603"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F4858659-78B8-4399-8DC2-B2E1058B5214}" type="slidenum">
              <a:rPr lang="en-US" altLang="en-US" sz="1200" smtClean="0">
                <a:solidFill>
                  <a:prstClr val="black"/>
                </a:solidFill>
                <a:latin typeface="Arial" charset="0"/>
                <a:cs typeface="Arial" charset="0"/>
              </a:rPr>
              <a:pPr eaLnBrk="1" hangingPunct="1">
                <a:spcBef>
                  <a:spcPct val="0"/>
                </a:spcBef>
                <a:buFontTx/>
                <a:buNone/>
              </a:pPr>
              <a:t>3</a:t>
            </a:fld>
            <a:endParaRPr lang="en-US" altLang="en-US" sz="1200" smtClean="0">
              <a:solidFill>
                <a:prstClr val="black"/>
              </a:solidFill>
              <a:latin typeface="Arial" charset="0"/>
              <a:cs typeface="Arial"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0801" y="4010168"/>
            <a:ext cx="4136912" cy="2656342"/>
          </a:xfrm>
          <a:prstGeom prst="rect">
            <a:avLst/>
          </a:prstGeom>
          <a:ln>
            <a:solidFill>
              <a:schemeClr val="bg1">
                <a:lumMod val="75000"/>
              </a:schemeClr>
            </a:solidFill>
          </a:ln>
          <a:effectLst>
            <a:outerShdw blurRad="50800" dist="38100" dir="2700000" algn="tl" rotWithShape="0">
              <a:prstClr val="black">
                <a:alpha val="40000"/>
              </a:prstClr>
            </a:outerShdw>
          </a:effectLst>
          <a:scene3d>
            <a:camera prst="orthographicFront"/>
            <a:lightRig rig="threePt" dir="t"/>
          </a:scene3d>
          <a:sp3d>
            <a:bevelT w="165100" prst="coolSlant"/>
          </a:sp3d>
        </p:spPr>
      </p:pic>
      <p:sp>
        <p:nvSpPr>
          <p:cNvPr id="4" name="Rectangle 3"/>
          <p:cNvSpPr/>
          <p:nvPr/>
        </p:nvSpPr>
        <p:spPr>
          <a:xfrm>
            <a:off x="635188" y="1600200"/>
            <a:ext cx="7949821" cy="2308324"/>
          </a:xfrm>
          <a:prstGeom prst="rect">
            <a:avLst/>
          </a:prstGeom>
        </p:spPr>
        <p:txBody>
          <a:bodyPr wrap="square">
            <a:spAutoFit/>
          </a:bodyPr>
          <a:lstStyle/>
          <a:p>
            <a:pPr marL="285750" indent="-285750" fontAlgn="base">
              <a:spcBef>
                <a:spcPct val="0"/>
              </a:spcBef>
              <a:spcAft>
                <a:spcPct val="0"/>
              </a:spcAft>
              <a:buFont typeface="Arial" panose="020B0604020202020204" pitchFamily="34" charset="0"/>
              <a:buChar char="•"/>
            </a:pPr>
            <a:r>
              <a:rPr lang="en-US" sz="2400" b="1" dirty="0" smtClean="0">
                <a:solidFill>
                  <a:srgbClr val="000000"/>
                </a:solidFill>
                <a:cs typeface="Arial" charset="0"/>
              </a:rPr>
              <a:t>Title 49 </a:t>
            </a:r>
            <a:r>
              <a:rPr lang="en-US" sz="2400" b="1" dirty="0">
                <a:solidFill>
                  <a:srgbClr val="000000"/>
                </a:solidFill>
                <a:cs typeface="Arial" charset="0"/>
              </a:rPr>
              <a:t>CFR Part </a:t>
            </a:r>
            <a:r>
              <a:rPr lang="en-US" sz="2400" b="1" dirty="0" smtClean="0">
                <a:solidFill>
                  <a:srgbClr val="000000"/>
                </a:solidFill>
                <a:cs typeface="Arial" charset="0"/>
              </a:rPr>
              <a:t>213.113, </a:t>
            </a:r>
            <a:r>
              <a:rPr lang="en-US" sz="2400" b="1" i="1" dirty="0" smtClean="0">
                <a:solidFill>
                  <a:srgbClr val="000000"/>
                </a:solidFill>
                <a:cs typeface="Arial" charset="0"/>
              </a:rPr>
              <a:t>Defective </a:t>
            </a:r>
            <a:r>
              <a:rPr lang="en-US" sz="2400" b="1" i="1" dirty="0">
                <a:solidFill>
                  <a:srgbClr val="000000"/>
                </a:solidFill>
                <a:cs typeface="Arial" charset="0"/>
              </a:rPr>
              <a:t>r</a:t>
            </a:r>
            <a:r>
              <a:rPr lang="en-US" sz="2400" b="1" i="1" dirty="0" smtClean="0">
                <a:solidFill>
                  <a:srgbClr val="000000"/>
                </a:solidFill>
                <a:cs typeface="Arial" charset="0"/>
              </a:rPr>
              <a:t>ails</a:t>
            </a:r>
            <a:r>
              <a:rPr lang="en-US" sz="2400" dirty="0">
                <a:solidFill>
                  <a:srgbClr val="000000"/>
                </a:solidFill>
                <a:cs typeface="Arial" charset="0"/>
              </a:rPr>
              <a:t>. </a:t>
            </a:r>
            <a:r>
              <a:rPr lang="en-US" sz="2400" dirty="0" smtClean="0">
                <a:solidFill>
                  <a:srgbClr val="000000"/>
                </a:solidFill>
                <a:cs typeface="Arial" charset="0"/>
              </a:rPr>
              <a:t/>
            </a:r>
            <a:br>
              <a:rPr lang="en-US" sz="2400" dirty="0" smtClean="0">
                <a:solidFill>
                  <a:srgbClr val="000000"/>
                </a:solidFill>
                <a:cs typeface="Arial" charset="0"/>
              </a:rPr>
            </a:br>
            <a:r>
              <a:rPr lang="en-US" sz="2400" dirty="0" smtClean="0">
                <a:solidFill>
                  <a:srgbClr val="000000"/>
                </a:solidFill>
                <a:cs typeface="Arial" charset="0"/>
              </a:rPr>
              <a:t>Review</a:t>
            </a:r>
            <a:r>
              <a:rPr lang="en-US" sz="2400" dirty="0">
                <a:solidFill>
                  <a:srgbClr val="000000"/>
                </a:solidFill>
                <a:cs typeface="Arial" charset="0"/>
              </a:rPr>
              <a:t>, investigate, discuss, and consider adopting more restrictive remedial actions for defective rails, such as lowering the maximum operating speed allowed over the defective rail until repaired, and shortening timeframes for repair or replacement of the defective rail. </a:t>
            </a:r>
          </a:p>
        </p:txBody>
      </p:sp>
      <p:sp>
        <p:nvSpPr>
          <p:cNvPr id="7" name="Title 1"/>
          <p:cNvSpPr txBox="1">
            <a:spLocks/>
          </p:cNvSpPr>
          <p:nvPr/>
        </p:nvSpPr>
        <p:spPr bwMode="auto">
          <a:xfrm>
            <a:off x="635189" y="192206"/>
            <a:ext cx="7949821" cy="1219200"/>
          </a:xfrm>
          <a:prstGeom prst="rect">
            <a:avLst/>
          </a:prstGeom>
          <a:solidFill>
            <a:schemeClr val="bg1"/>
          </a:solidFill>
          <a:ln>
            <a:solidFill>
              <a:srgbClr val="FF0000"/>
            </a:solidFill>
          </a:ln>
          <a:effectLst>
            <a:outerShdw blurRad="50800" dist="38100" dir="2700000" algn="tl" rotWithShape="0">
              <a:prstClr val="black">
                <a:alpha val="40000"/>
              </a:prstClr>
            </a:outerShdw>
          </a:effectLst>
          <a:scene3d>
            <a:camera prst="orthographicFront"/>
            <a:lightRig rig="threePt" dir="t"/>
          </a:scene3d>
          <a:sp3d>
            <a:bevelT prst="slope"/>
          </a:sp3d>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sz="4000" dirty="0">
                <a:solidFill>
                  <a:prstClr val="black"/>
                </a:solidFill>
                <a:effectLst>
                  <a:outerShdw blurRad="38100" dist="38100" dir="2700000" algn="tl">
                    <a:srgbClr val="000000">
                      <a:alpha val="43137"/>
                    </a:srgbClr>
                  </a:outerShdw>
                </a:effectLst>
              </a:rPr>
              <a:t>RAIL INTEGRITY WORKING GROUP</a:t>
            </a:r>
          </a:p>
        </p:txBody>
      </p:sp>
    </p:spTree>
    <p:extLst>
      <p:ext uri="{BB962C8B-B14F-4D97-AF65-F5344CB8AC3E}">
        <p14:creationId xmlns:p14="http://schemas.microsoft.com/office/powerpoint/2010/main" val="29058180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Content Placeholder 2"/>
          <p:cNvSpPr>
            <a:spLocks noGrp="1"/>
          </p:cNvSpPr>
          <p:nvPr>
            <p:ph idx="1"/>
          </p:nvPr>
        </p:nvSpPr>
        <p:spPr>
          <a:xfrm>
            <a:off x="457200" y="1447800"/>
            <a:ext cx="8229600" cy="4038600"/>
          </a:xfrm>
        </p:spPr>
        <p:txBody>
          <a:bodyPr rtlCol="0">
            <a:noAutofit/>
          </a:bodyPr>
          <a:lstStyle/>
          <a:p>
            <a:pPr marL="0" indent="0">
              <a:buFont typeface="Arial" charset="0"/>
              <a:buNone/>
              <a:defRPr/>
            </a:pPr>
            <a:endParaRPr lang="en-US" sz="2800" dirty="0">
              <a:solidFill>
                <a:prstClr val="black"/>
              </a:solidFill>
            </a:endParaRPr>
          </a:p>
          <a:p>
            <a:pPr>
              <a:defRPr/>
            </a:pPr>
            <a:endParaRPr lang="en-US" sz="2800" dirty="0">
              <a:solidFill>
                <a:prstClr val="black"/>
              </a:solidFill>
            </a:endParaRPr>
          </a:p>
          <a:p>
            <a:pPr>
              <a:defRPr/>
            </a:pPr>
            <a:endParaRPr lang="en-US" sz="2800" dirty="0"/>
          </a:p>
          <a:p>
            <a:pPr>
              <a:defRPr/>
            </a:pPr>
            <a:endParaRPr lang="en-US" sz="2800" dirty="0" smtClean="0"/>
          </a:p>
          <a:p>
            <a:pPr>
              <a:defRPr/>
            </a:pPr>
            <a:endParaRPr lang="en-US" sz="2800" dirty="0" smtClean="0"/>
          </a:p>
          <a:p>
            <a:pPr eaLnBrk="1" fontAlgn="auto" hangingPunct="1">
              <a:spcAft>
                <a:spcPts val="0"/>
              </a:spcAft>
              <a:buFont typeface="Arial" charset="0"/>
              <a:buNone/>
              <a:defRPr/>
            </a:pPr>
            <a:endParaRPr lang="en-US" sz="2800" dirty="0" smtClean="0"/>
          </a:p>
        </p:txBody>
      </p:sp>
      <p:sp>
        <p:nvSpPr>
          <p:cNvPr id="27652"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F814DD7A-49B1-484F-A3F8-CA7A0A5AEBE7}" type="slidenum">
              <a:rPr lang="en-US" altLang="en-US" sz="1200" smtClean="0">
                <a:solidFill>
                  <a:prstClr val="black"/>
                </a:solidFill>
                <a:latin typeface="Arial" charset="0"/>
                <a:cs typeface="Arial" charset="0"/>
              </a:rPr>
              <a:pPr eaLnBrk="1" hangingPunct="1">
                <a:spcBef>
                  <a:spcPct val="0"/>
                </a:spcBef>
                <a:buFontTx/>
                <a:buNone/>
              </a:pPr>
              <a:t>4</a:t>
            </a:fld>
            <a:endParaRPr lang="en-US" altLang="en-US" sz="1200" smtClean="0">
              <a:solidFill>
                <a:prstClr val="black"/>
              </a:solidFill>
              <a:latin typeface="Arial" charset="0"/>
              <a:cs typeface="Arial" charset="0"/>
            </a:endParaRPr>
          </a:p>
        </p:txBody>
      </p:sp>
      <p:sp>
        <p:nvSpPr>
          <p:cNvPr id="4" name="Rectangle 3"/>
          <p:cNvSpPr/>
          <p:nvPr/>
        </p:nvSpPr>
        <p:spPr>
          <a:xfrm>
            <a:off x="635189" y="1676654"/>
            <a:ext cx="7949822" cy="2308324"/>
          </a:xfrm>
          <a:prstGeom prst="rect">
            <a:avLst/>
          </a:prstGeom>
        </p:spPr>
        <p:txBody>
          <a:bodyPr wrap="square">
            <a:spAutoFit/>
          </a:bodyPr>
          <a:lstStyle/>
          <a:p>
            <a:pPr marL="342900" indent="-342900" fontAlgn="base">
              <a:spcBef>
                <a:spcPct val="0"/>
              </a:spcBef>
              <a:spcAft>
                <a:spcPct val="0"/>
              </a:spcAft>
              <a:buFont typeface="Arial" panose="020B0604020202020204" pitchFamily="34" charset="0"/>
              <a:buChar char="•"/>
            </a:pPr>
            <a:r>
              <a:rPr lang="en-US" sz="2400" b="1" dirty="0" smtClean="0">
                <a:solidFill>
                  <a:srgbClr val="000000"/>
                </a:solidFill>
                <a:cs typeface="Arial" charset="0"/>
              </a:rPr>
              <a:t>Title 49 </a:t>
            </a:r>
            <a:r>
              <a:rPr lang="en-US" sz="2400" b="1" dirty="0">
                <a:solidFill>
                  <a:srgbClr val="000000"/>
                </a:solidFill>
                <a:cs typeface="Arial" charset="0"/>
              </a:rPr>
              <a:t>CFR Part </a:t>
            </a:r>
            <a:r>
              <a:rPr lang="en-US" sz="2400" b="1" dirty="0" smtClean="0">
                <a:solidFill>
                  <a:srgbClr val="000000"/>
                </a:solidFill>
                <a:cs typeface="Arial" charset="0"/>
              </a:rPr>
              <a:t>213.241, </a:t>
            </a:r>
            <a:r>
              <a:rPr lang="en-US" sz="2400" b="1" i="1" dirty="0">
                <a:solidFill>
                  <a:srgbClr val="000000"/>
                </a:solidFill>
                <a:cs typeface="Arial" charset="0"/>
              </a:rPr>
              <a:t>Inspection </a:t>
            </a:r>
            <a:r>
              <a:rPr lang="en-US" sz="2400" b="1" i="1" dirty="0" smtClean="0">
                <a:solidFill>
                  <a:srgbClr val="000000"/>
                </a:solidFill>
                <a:cs typeface="Arial" charset="0"/>
              </a:rPr>
              <a:t>records</a:t>
            </a:r>
            <a:r>
              <a:rPr lang="en-US" sz="2400" b="1" dirty="0">
                <a:solidFill>
                  <a:srgbClr val="000000"/>
                </a:solidFill>
                <a:cs typeface="Arial" charset="0"/>
              </a:rPr>
              <a:t>. </a:t>
            </a:r>
            <a:r>
              <a:rPr lang="en-US" sz="2400" b="1" dirty="0" smtClean="0">
                <a:solidFill>
                  <a:srgbClr val="000000"/>
                </a:solidFill>
                <a:cs typeface="Arial" charset="0"/>
              </a:rPr>
              <a:t/>
            </a:r>
            <a:br>
              <a:rPr lang="en-US" sz="2400" b="1" dirty="0" smtClean="0">
                <a:solidFill>
                  <a:srgbClr val="000000"/>
                </a:solidFill>
                <a:cs typeface="Arial" charset="0"/>
              </a:rPr>
            </a:br>
            <a:r>
              <a:rPr lang="en-US" sz="2400" dirty="0" smtClean="0">
                <a:solidFill>
                  <a:srgbClr val="000000"/>
                </a:solidFill>
                <a:cs typeface="Arial" charset="0"/>
              </a:rPr>
              <a:t>Review</a:t>
            </a:r>
            <a:r>
              <a:rPr lang="en-US" sz="2400" dirty="0">
                <a:solidFill>
                  <a:srgbClr val="000000"/>
                </a:solidFill>
                <a:cs typeface="Arial" charset="0"/>
              </a:rPr>
              <a:t>, investigate, and discuss regulatory language that would require railroads to provide rail defect and failure information to FRA when verifying compliance with the performance-based inspection frequencies. </a:t>
            </a:r>
            <a:endParaRPr lang="en-US" sz="2400" dirty="0" smtClean="0">
              <a:solidFill>
                <a:srgbClr val="000000"/>
              </a:solidFill>
              <a:cs typeface="Arial" charset="0"/>
            </a:endParaRPr>
          </a:p>
          <a:p>
            <a:pPr marL="342900" indent="-342900" fontAlgn="base">
              <a:spcBef>
                <a:spcPct val="0"/>
              </a:spcBef>
              <a:spcAft>
                <a:spcPct val="0"/>
              </a:spcAft>
              <a:buFont typeface="Arial" panose="020B0604020202020204" pitchFamily="34" charset="0"/>
              <a:buChar char="•"/>
            </a:pPr>
            <a:endParaRPr lang="en-US" sz="2400" dirty="0">
              <a:solidFill>
                <a:srgbClr val="000000"/>
              </a:solidFill>
              <a:cs typeface="Arial" charset="0"/>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67000" y="3810000"/>
            <a:ext cx="3774740" cy="2743200"/>
          </a:xfrm>
          <a:prstGeom prst="rect">
            <a:avLst/>
          </a:prstGeom>
          <a:ln>
            <a:solidFill>
              <a:schemeClr val="bg1">
                <a:lumMod val="75000"/>
              </a:schemeClr>
            </a:solidFill>
          </a:ln>
          <a:scene3d>
            <a:camera prst="orthographicFront"/>
            <a:lightRig rig="threePt" dir="t"/>
          </a:scene3d>
          <a:sp3d>
            <a:bevelT w="165100" prst="coolSlant"/>
          </a:sp3d>
        </p:spPr>
      </p:pic>
      <p:sp>
        <p:nvSpPr>
          <p:cNvPr id="7" name="Title 1"/>
          <p:cNvSpPr txBox="1">
            <a:spLocks/>
          </p:cNvSpPr>
          <p:nvPr/>
        </p:nvSpPr>
        <p:spPr bwMode="auto">
          <a:xfrm>
            <a:off x="635189" y="192206"/>
            <a:ext cx="7949821" cy="1219200"/>
          </a:xfrm>
          <a:prstGeom prst="rect">
            <a:avLst/>
          </a:prstGeom>
          <a:solidFill>
            <a:schemeClr val="bg1"/>
          </a:solidFill>
          <a:ln>
            <a:solidFill>
              <a:srgbClr val="FF0000"/>
            </a:solidFill>
          </a:ln>
          <a:effectLst>
            <a:outerShdw blurRad="50800" dist="38100" dir="2700000" algn="tl" rotWithShape="0">
              <a:prstClr val="black">
                <a:alpha val="40000"/>
              </a:prstClr>
            </a:outerShdw>
          </a:effectLst>
          <a:scene3d>
            <a:camera prst="orthographicFront"/>
            <a:lightRig rig="threePt" dir="t"/>
          </a:scene3d>
          <a:sp3d>
            <a:bevelT prst="slope"/>
          </a:sp3d>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sz="4000" dirty="0">
                <a:solidFill>
                  <a:prstClr val="black"/>
                </a:solidFill>
                <a:effectLst>
                  <a:outerShdw blurRad="38100" dist="38100" dir="2700000" algn="tl">
                    <a:srgbClr val="000000">
                      <a:alpha val="43137"/>
                    </a:srgbClr>
                  </a:outerShdw>
                </a:effectLst>
              </a:rPr>
              <a:t>RAIL INTEGRITY WORKING GROUP</a:t>
            </a:r>
          </a:p>
        </p:txBody>
      </p:sp>
    </p:spTree>
    <p:extLst>
      <p:ext uri="{BB962C8B-B14F-4D97-AF65-F5344CB8AC3E}">
        <p14:creationId xmlns:p14="http://schemas.microsoft.com/office/powerpoint/2010/main" val="12696878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Content Placeholder 2"/>
          <p:cNvSpPr>
            <a:spLocks noGrp="1"/>
          </p:cNvSpPr>
          <p:nvPr>
            <p:ph idx="1"/>
          </p:nvPr>
        </p:nvSpPr>
        <p:spPr>
          <a:xfrm>
            <a:off x="533400" y="1524000"/>
            <a:ext cx="8229600" cy="3733800"/>
          </a:xfrm>
        </p:spPr>
        <p:txBody>
          <a:bodyPr rtlCol="0">
            <a:normAutofit/>
          </a:bodyPr>
          <a:lstStyle/>
          <a:p>
            <a:pPr marL="0" indent="0">
              <a:buNone/>
              <a:defRPr/>
            </a:pPr>
            <a:endParaRPr lang="en-US" dirty="0" smtClean="0">
              <a:solidFill>
                <a:prstClr val="black"/>
              </a:solidFill>
            </a:endParaRPr>
          </a:p>
          <a:p>
            <a:pPr marL="514350" indent="-514350">
              <a:buFont typeface="+mj-lt"/>
              <a:buAutoNum type="arabicPeriod"/>
              <a:defRPr/>
            </a:pPr>
            <a:endParaRPr lang="en-US" dirty="0" smtClean="0">
              <a:solidFill>
                <a:prstClr val="black"/>
              </a:solidFill>
            </a:endParaRPr>
          </a:p>
          <a:p>
            <a:pPr marL="0" indent="0">
              <a:buFont typeface="Arial" charset="0"/>
              <a:buNone/>
              <a:defRPr/>
            </a:pPr>
            <a:endParaRPr lang="en-US" dirty="0">
              <a:solidFill>
                <a:prstClr val="black"/>
              </a:solidFill>
            </a:endParaRPr>
          </a:p>
          <a:p>
            <a:pPr>
              <a:defRPr/>
            </a:pPr>
            <a:endParaRPr lang="en-US" dirty="0">
              <a:solidFill>
                <a:prstClr val="black"/>
              </a:solidFill>
            </a:endParaRPr>
          </a:p>
          <a:p>
            <a:pPr>
              <a:defRPr/>
            </a:pPr>
            <a:endParaRPr lang="en-US" dirty="0"/>
          </a:p>
          <a:p>
            <a:pPr>
              <a:defRPr/>
            </a:pPr>
            <a:endParaRPr lang="en-US" dirty="0" smtClean="0"/>
          </a:p>
          <a:p>
            <a:pPr>
              <a:defRPr/>
            </a:pPr>
            <a:endParaRPr lang="en-US" dirty="0" smtClean="0"/>
          </a:p>
          <a:p>
            <a:pPr eaLnBrk="1" fontAlgn="auto" hangingPunct="1">
              <a:spcAft>
                <a:spcPts val="0"/>
              </a:spcAft>
              <a:buFont typeface="Arial" charset="0"/>
              <a:buNone/>
              <a:defRPr/>
            </a:pPr>
            <a:endParaRPr lang="en-US" dirty="0" smtClean="0"/>
          </a:p>
        </p:txBody>
      </p:sp>
      <p:sp>
        <p:nvSpPr>
          <p:cNvPr id="28676"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95BF73D5-6482-4256-9C0B-2E1CF30E554C}" type="slidenum">
              <a:rPr lang="en-US" altLang="en-US" sz="1200" smtClean="0">
                <a:solidFill>
                  <a:prstClr val="black"/>
                </a:solidFill>
                <a:latin typeface="Arial" charset="0"/>
                <a:cs typeface="Arial" charset="0"/>
              </a:rPr>
              <a:pPr eaLnBrk="1" hangingPunct="1">
                <a:spcBef>
                  <a:spcPct val="0"/>
                </a:spcBef>
                <a:buFontTx/>
                <a:buNone/>
              </a:pPr>
              <a:t>5</a:t>
            </a:fld>
            <a:endParaRPr lang="en-US" altLang="en-US" sz="1200" smtClean="0">
              <a:solidFill>
                <a:prstClr val="black"/>
              </a:solidFill>
              <a:latin typeface="Arial" charset="0"/>
              <a:cs typeface="Arial" charset="0"/>
            </a:endParaRPr>
          </a:p>
        </p:txBody>
      </p:sp>
      <p:sp>
        <p:nvSpPr>
          <p:cNvPr id="4" name="Rectangle 3"/>
          <p:cNvSpPr/>
          <p:nvPr/>
        </p:nvSpPr>
        <p:spPr>
          <a:xfrm>
            <a:off x="635189" y="1811450"/>
            <a:ext cx="7949821" cy="1569660"/>
          </a:xfrm>
          <a:prstGeom prst="rect">
            <a:avLst/>
          </a:prstGeom>
        </p:spPr>
        <p:txBody>
          <a:bodyPr wrap="square">
            <a:spAutoFit/>
          </a:bodyPr>
          <a:lstStyle/>
          <a:p>
            <a:pPr fontAlgn="base">
              <a:spcBef>
                <a:spcPct val="0"/>
              </a:spcBef>
              <a:spcAft>
                <a:spcPct val="0"/>
              </a:spcAft>
            </a:pPr>
            <a:r>
              <a:rPr lang="en-US" sz="2400" b="1" dirty="0" smtClean="0">
                <a:solidFill>
                  <a:srgbClr val="000000"/>
                </a:solidFill>
                <a:cs typeface="Arial" charset="0"/>
              </a:rPr>
              <a:t>Title 49 </a:t>
            </a:r>
            <a:r>
              <a:rPr lang="en-US" sz="2400" b="1" dirty="0">
                <a:solidFill>
                  <a:srgbClr val="000000"/>
                </a:solidFill>
                <a:cs typeface="Arial" charset="0"/>
              </a:rPr>
              <a:t>CFR Part </a:t>
            </a:r>
            <a:r>
              <a:rPr lang="en-US" sz="2400" b="1" dirty="0" smtClean="0">
                <a:solidFill>
                  <a:srgbClr val="000000"/>
                </a:solidFill>
                <a:cs typeface="Arial" charset="0"/>
              </a:rPr>
              <a:t>213.237, </a:t>
            </a:r>
            <a:r>
              <a:rPr lang="en-US" sz="2400" b="1" i="1" dirty="0">
                <a:solidFill>
                  <a:srgbClr val="000000"/>
                </a:solidFill>
                <a:cs typeface="Arial" charset="0"/>
              </a:rPr>
              <a:t>Inspection of </a:t>
            </a:r>
            <a:r>
              <a:rPr lang="en-US" sz="2400" b="1" i="1" dirty="0" smtClean="0">
                <a:solidFill>
                  <a:srgbClr val="000000"/>
                </a:solidFill>
                <a:cs typeface="Arial" charset="0"/>
              </a:rPr>
              <a:t>rail</a:t>
            </a:r>
            <a:r>
              <a:rPr lang="en-US" sz="2400" b="1" dirty="0">
                <a:solidFill>
                  <a:srgbClr val="000000"/>
                </a:solidFill>
                <a:cs typeface="Arial" charset="0"/>
              </a:rPr>
              <a:t>. </a:t>
            </a:r>
            <a:r>
              <a:rPr lang="en-US" sz="2400" b="1" dirty="0" smtClean="0">
                <a:solidFill>
                  <a:srgbClr val="000000"/>
                </a:solidFill>
                <a:cs typeface="Arial" charset="0"/>
              </a:rPr>
              <a:t/>
            </a:r>
            <a:br>
              <a:rPr lang="en-US" sz="2400" b="1" dirty="0" smtClean="0">
                <a:solidFill>
                  <a:srgbClr val="000000"/>
                </a:solidFill>
                <a:cs typeface="Arial" charset="0"/>
              </a:rPr>
            </a:br>
            <a:r>
              <a:rPr lang="en-US" sz="2400" dirty="0" smtClean="0">
                <a:solidFill>
                  <a:srgbClr val="000000"/>
                </a:solidFill>
                <a:cs typeface="Arial" charset="0"/>
              </a:rPr>
              <a:t>Review</a:t>
            </a:r>
            <a:r>
              <a:rPr lang="en-US" sz="2400" dirty="0">
                <a:solidFill>
                  <a:srgbClr val="000000"/>
                </a:solidFill>
                <a:cs typeface="Arial" charset="0"/>
              </a:rPr>
              <a:t>, investigate, discuss, and consider updates to require rail inspection on Class 2 </a:t>
            </a:r>
            <a:r>
              <a:rPr lang="en-US" sz="2400" dirty="0" smtClean="0">
                <a:solidFill>
                  <a:srgbClr val="000000"/>
                </a:solidFill>
                <a:cs typeface="Arial" charset="0"/>
              </a:rPr>
              <a:t>track based </a:t>
            </a:r>
            <a:r>
              <a:rPr lang="en-US" sz="2400" dirty="0">
                <a:solidFill>
                  <a:srgbClr val="000000"/>
                </a:solidFill>
                <a:cs typeface="Arial" charset="0"/>
              </a:rPr>
              <a:t>on tonnage and type of traffic over the track. </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43200" y="3504844"/>
            <a:ext cx="4114800" cy="3086100"/>
          </a:xfrm>
          <a:prstGeom prst="rect">
            <a:avLst/>
          </a:prstGeom>
          <a:ln>
            <a:solidFill>
              <a:schemeClr val="bg1">
                <a:lumMod val="75000"/>
              </a:schemeClr>
            </a:solidFill>
          </a:ln>
          <a:effectLst>
            <a:outerShdw blurRad="50800" dist="38100" dir="2700000" algn="tl" rotWithShape="0">
              <a:prstClr val="black">
                <a:alpha val="40000"/>
              </a:prstClr>
            </a:outerShdw>
          </a:effectLst>
          <a:scene3d>
            <a:camera prst="orthographicFront"/>
            <a:lightRig rig="threePt" dir="t"/>
          </a:scene3d>
          <a:sp3d>
            <a:bevelT prst="slope"/>
          </a:sp3d>
        </p:spPr>
      </p:pic>
      <p:sp>
        <p:nvSpPr>
          <p:cNvPr id="7" name="Title 1"/>
          <p:cNvSpPr txBox="1">
            <a:spLocks/>
          </p:cNvSpPr>
          <p:nvPr/>
        </p:nvSpPr>
        <p:spPr bwMode="auto">
          <a:xfrm>
            <a:off x="635189" y="304800"/>
            <a:ext cx="7949821" cy="1219200"/>
          </a:xfrm>
          <a:prstGeom prst="rect">
            <a:avLst/>
          </a:prstGeom>
          <a:solidFill>
            <a:schemeClr val="bg1"/>
          </a:solidFill>
          <a:ln>
            <a:solidFill>
              <a:srgbClr val="FF0000"/>
            </a:solidFill>
          </a:ln>
          <a:effectLst>
            <a:outerShdw blurRad="50800" dist="38100" dir="2700000" algn="tl" rotWithShape="0">
              <a:prstClr val="black">
                <a:alpha val="40000"/>
              </a:prstClr>
            </a:outerShdw>
          </a:effectLst>
          <a:scene3d>
            <a:camera prst="orthographicFront"/>
            <a:lightRig rig="threePt" dir="t"/>
          </a:scene3d>
          <a:sp3d>
            <a:bevelT prst="slope"/>
          </a:sp3d>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sz="4000" dirty="0">
                <a:solidFill>
                  <a:prstClr val="black"/>
                </a:solidFill>
                <a:effectLst>
                  <a:outerShdw blurRad="38100" dist="38100" dir="2700000" algn="tl">
                    <a:srgbClr val="000000">
                      <a:alpha val="43137"/>
                    </a:srgbClr>
                  </a:outerShdw>
                </a:effectLst>
              </a:rPr>
              <a:t>RAIL INTEGRITY WORKING GROUP</a:t>
            </a:r>
          </a:p>
        </p:txBody>
      </p:sp>
    </p:spTree>
    <p:extLst>
      <p:ext uri="{BB962C8B-B14F-4D97-AF65-F5344CB8AC3E}">
        <p14:creationId xmlns:p14="http://schemas.microsoft.com/office/powerpoint/2010/main" val="13354101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eaLnBrk="1" fontAlgn="auto" hangingPunct="1">
              <a:spcBef>
                <a:spcPts val="0"/>
              </a:spcBef>
              <a:spcAft>
                <a:spcPts val="0"/>
              </a:spcAft>
            </a:pPr>
            <a:r>
              <a:rPr lang="en-US" sz="4000" dirty="0">
                <a:solidFill>
                  <a:prstClr val="black"/>
                </a:solidFill>
                <a:effectLst>
                  <a:outerShdw blurRad="38100" dist="38100" dir="2700000" algn="tl">
                    <a:srgbClr val="000000">
                      <a:alpha val="43137"/>
                    </a:srgbClr>
                  </a:outerShdw>
                </a:effectLst>
                <a:ea typeface="+mn-ea"/>
                <a:cs typeface="+mn-cs"/>
              </a:rPr>
              <a:t>RAIL INTEGRITY WORKING GROUP</a:t>
            </a:r>
          </a:p>
        </p:txBody>
      </p:sp>
      <p:sp>
        <p:nvSpPr>
          <p:cNvPr id="3" name="Content Placeholder 2"/>
          <p:cNvSpPr>
            <a:spLocks noGrp="1"/>
          </p:cNvSpPr>
          <p:nvPr>
            <p:ph idx="1"/>
          </p:nvPr>
        </p:nvSpPr>
        <p:spPr/>
        <p:txBody>
          <a:bodyPr/>
          <a:lstStyle/>
          <a:p>
            <a:r>
              <a:rPr lang="en-US" dirty="0" smtClean="0"/>
              <a:t>July 20 meeting</a:t>
            </a:r>
          </a:p>
          <a:p>
            <a:r>
              <a:rPr lang="en-US" dirty="0" smtClean="0"/>
              <a:t>Rail wear regulations proposed with discussion on automated geo car inspection</a:t>
            </a:r>
          </a:p>
          <a:p>
            <a:r>
              <a:rPr lang="en-US" dirty="0" smtClean="0"/>
              <a:t>Discussion on class two track with hazmat, rail inspection and </a:t>
            </a:r>
            <a:r>
              <a:rPr lang="en-US" smtClean="0"/>
              <a:t>updated regulations.</a:t>
            </a:r>
            <a:endParaRPr lang="en-US" dirty="0" smtClean="0"/>
          </a:p>
          <a:p>
            <a:r>
              <a:rPr lang="en-US" dirty="0" smtClean="0"/>
              <a:t>Discussion on rail wear tables from working group </a:t>
            </a:r>
            <a:endParaRPr lang="en-US" dirty="0"/>
          </a:p>
        </p:txBody>
      </p:sp>
      <p:sp>
        <p:nvSpPr>
          <p:cNvPr id="4" name="Slide Number Placeholder 3"/>
          <p:cNvSpPr>
            <a:spLocks noGrp="1"/>
          </p:cNvSpPr>
          <p:nvPr>
            <p:ph type="sldNum" sz="quarter" idx="12"/>
          </p:nvPr>
        </p:nvSpPr>
        <p:spPr/>
        <p:txBody>
          <a:bodyPr/>
          <a:lstStyle/>
          <a:p>
            <a:pPr>
              <a:defRPr/>
            </a:pPr>
            <a:fld id="{8E8BF454-D1BC-4534-BEEB-88269C6FA3A8}" type="slidenum">
              <a:rPr lang="en-US" smtClean="0">
                <a:solidFill>
                  <a:prstClr val="black">
                    <a:tint val="75000"/>
                  </a:prstClr>
                </a:solidFill>
              </a:rPr>
              <a:pPr>
                <a:defRPr/>
              </a:pPr>
              <a:t>6</a:t>
            </a:fld>
            <a:endParaRPr lang="en-US" dirty="0">
              <a:solidFill>
                <a:prstClr val="black">
                  <a:tint val="75000"/>
                </a:prstClr>
              </a:solidFill>
            </a:endParaRPr>
          </a:p>
        </p:txBody>
      </p:sp>
    </p:spTree>
    <p:extLst>
      <p:ext uri="{BB962C8B-B14F-4D97-AF65-F5344CB8AC3E}">
        <p14:creationId xmlns:p14="http://schemas.microsoft.com/office/powerpoint/2010/main" val="35112386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8D206510-59EF-462F-B9BA-E06773185AF4}" type="slidenum">
              <a:rPr lang="en-US" altLang="en-US" sz="1200" smtClean="0">
                <a:solidFill>
                  <a:prstClr val="black"/>
                </a:solidFill>
                <a:latin typeface="Arial" charset="0"/>
                <a:cs typeface="Arial" charset="0"/>
              </a:rPr>
              <a:pPr eaLnBrk="1" hangingPunct="1">
                <a:spcBef>
                  <a:spcPct val="0"/>
                </a:spcBef>
                <a:buFontTx/>
                <a:buNone/>
              </a:pPr>
              <a:t>7</a:t>
            </a:fld>
            <a:endParaRPr lang="en-US" altLang="en-US" sz="1200" smtClean="0">
              <a:solidFill>
                <a:prstClr val="black"/>
              </a:solidFill>
              <a:latin typeface="Arial" charset="0"/>
              <a:cs typeface="Arial" charset="0"/>
            </a:endParaRPr>
          </a:p>
        </p:txBody>
      </p:sp>
      <p:sp>
        <p:nvSpPr>
          <p:cNvPr id="3" name="Rectangle 2"/>
          <p:cNvSpPr/>
          <p:nvPr/>
        </p:nvSpPr>
        <p:spPr>
          <a:xfrm>
            <a:off x="635188" y="2133600"/>
            <a:ext cx="7949821" cy="4542782"/>
          </a:xfrm>
          <a:prstGeom prst="rect">
            <a:avLst/>
          </a:prstGeom>
        </p:spPr>
        <p:txBody>
          <a:bodyPr wrap="square">
            <a:spAutoFit/>
          </a:bodyPr>
          <a:lstStyle/>
          <a:p>
            <a:pPr fontAlgn="base">
              <a:lnSpc>
                <a:spcPct val="115000"/>
              </a:lnSpc>
              <a:spcAft>
                <a:spcPts val="1000"/>
              </a:spcAft>
            </a:pPr>
            <a:r>
              <a:rPr lang="en-US" sz="3600" b="1" dirty="0" smtClean="0">
                <a:solidFill>
                  <a:prstClr val="black"/>
                </a:solidFill>
                <a:ea typeface="Calibri"/>
                <a:cs typeface="Arial" charset="0"/>
              </a:rPr>
              <a:t>Meetings to Date and Proposed </a:t>
            </a:r>
            <a:endParaRPr lang="en-US" sz="2800" b="1" dirty="0">
              <a:solidFill>
                <a:prstClr val="black"/>
              </a:solidFill>
              <a:ea typeface="Calibri"/>
              <a:cs typeface="Arial" charset="0"/>
            </a:endParaRPr>
          </a:p>
          <a:p>
            <a:pPr marL="457200" indent="-457200" fontAlgn="base">
              <a:lnSpc>
                <a:spcPct val="115000"/>
              </a:lnSpc>
              <a:spcAft>
                <a:spcPts val="1000"/>
              </a:spcAft>
              <a:buFont typeface="Arial" panose="020B0604020202020204" pitchFamily="34" charset="0"/>
              <a:buChar char="•"/>
            </a:pPr>
            <a:r>
              <a:rPr lang="en-US" sz="2400" b="1" dirty="0" smtClean="0">
                <a:solidFill>
                  <a:prstClr val="black"/>
                </a:solidFill>
                <a:ea typeface="Calibri"/>
                <a:cs typeface="Arial" charset="0"/>
              </a:rPr>
              <a:t>November 19, 2015 Kick Off Meeting</a:t>
            </a:r>
          </a:p>
          <a:p>
            <a:pPr marL="457200" indent="-457200" fontAlgn="base">
              <a:lnSpc>
                <a:spcPct val="115000"/>
              </a:lnSpc>
              <a:spcAft>
                <a:spcPts val="1000"/>
              </a:spcAft>
              <a:buFont typeface="Arial" panose="020B0604020202020204" pitchFamily="34" charset="0"/>
              <a:buChar char="•"/>
            </a:pPr>
            <a:r>
              <a:rPr lang="en-US" sz="2400" b="1" dirty="0" smtClean="0">
                <a:solidFill>
                  <a:prstClr val="black"/>
                </a:solidFill>
                <a:ea typeface="Times New Roman"/>
                <a:cs typeface="Arial" charset="0"/>
              </a:rPr>
              <a:t>February 23 &amp; 24 Meeting</a:t>
            </a:r>
          </a:p>
          <a:p>
            <a:pPr marL="457200" indent="-457200" fontAlgn="base">
              <a:lnSpc>
                <a:spcPct val="115000"/>
              </a:lnSpc>
              <a:spcAft>
                <a:spcPts val="1000"/>
              </a:spcAft>
              <a:buFont typeface="Arial" panose="020B0604020202020204" pitchFamily="34" charset="0"/>
              <a:buChar char="•"/>
            </a:pPr>
            <a:r>
              <a:rPr lang="en-US" sz="2400" b="1" dirty="0" smtClean="0">
                <a:solidFill>
                  <a:prstClr val="black"/>
                </a:solidFill>
                <a:ea typeface="Times New Roman"/>
                <a:cs typeface="Arial" charset="0"/>
              </a:rPr>
              <a:t>July 20, 2016</a:t>
            </a:r>
          </a:p>
          <a:p>
            <a:pPr marL="457200" indent="-457200" fontAlgn="base">
              <a:lnSpc>
                <a:spcPct val="115000"/>
              </a:lnSpc>
              <a:spcAft>
                <a:spcPts val="1000"/>
              </a:spcAft>
              <a:buFont typeface="Arial" panose="020B0604020202020204" pitchFamily="34" charset="0"/>
              <a:buChar char="•"/>
            </a:pPr>
            <a:r>
              <a:rPr lang="en-US" sz="2400" b="1" dirty="0" smtClean="0">
                <a:solidFill>
                  <a:prstClr val="black"/>
                </a:solidFill>
                <a:ea typeface="Times New Roman"/>
                <a:cs typeface="Arial" charset="0"/>
              </a:rPr>
              <a:t>August 25, 2016 Teleconference Data Analysis Task Force</a:t>
            </a:r>
          </a:p>
          <a:p>
            <a:pPr marL="457200" indent="-457200" fontAlgn="base">
              <a:lnSpc>
                <a:spcPct val="115000"/>
              </a:lnSpc>
              <a:spcAft>
                <a:spcPts val="1000"/>
              </a:spcAft>
              <a:buFont typeface="Arial" panose="020B0604020202020204" pitchFamily="34" charset="0"/>
              <a:buChar char="•"/>
            </a:pPr>
            <a:r>
              <a:rPr lang="en-US" sz="2400" b="1" dirty="0" smtClean="0">
                <a:solidFill>
                  <a:prstClr val="black"/>
                </a:solidFill>
                <a:ea typeface="Times New Roman"/>
                <a:cs typeface="Arial" charset="0"/>
              </a:rPr>
              <a:t>Proposed September 19, 2016 Data Task Force Teleconference</a:t>
            </a:r>
          </a:p>
          <a:p>
            <a:pPr marL="457200" indent="-457200" fontAlgn="base">
              <a:lnSpc>
                <a:spcPct val="115000"/>
              </a:lnSpc>
              <a:spcAft>
                <a:spcPts val="1000"/>
              </a:spcAft>
              <a:buFont typeface="Arial" panose="020B0604020202020204" pitchFamily="34" charset="0"/>
              <a:buChar char="•"/>
            </a:pPr>
            <a:endParaRPr lang="en-US" sz="2800" b="1" dirty="0">
              <a:solidFill>
                <a:prstClr val="black"/>
              </a:solidFill>
              <a:ea typeface="Times New Roman"/>
              <a:cs typeface="Arial" charset="0"/>
            </a:endParaRPr>
          </a:p>
        </p:txBody>
      </p:sp>
      <p:sp>
        <p:nvSpPr>
          <p:cNvPr id="6" name="Title 1"/>
          <p:cNvSpPr txBox="1">
            <a:spLocks/>
          </p:cNvSpPr>
          <p:nvPr/>
        </p:nvSpPr>
        <p:spPr bwMode="auto">
          <a:xfrm>
            <a:off x="635187" y="457200"/>
            <a:ext cx="7949821" cy="1219200"/>
          </a:xfrm>
          <a:prstGeom prst="rect">
            <a:avLst/>
          </a:prstGeom>
          <a:solidFill>
            <a:schemeClr val="bg1"/>
          </a:solidFill>
          <a:ln>
            <a:solidFill>
              <a:srgbClr val="FF0000"/>
            </a:solidFill>
          </a:ln>
          <a:effectLst>
            <a:outerShdw blurRad="50800" dist="38100" dir="2700000" algn="tl" rotWithShape="0">
              <a:prstClr val="black">
                <a:alpha val="40000"/>
              </a:prstClr>
            </a:outerShdw>
          </a:effectLst>
          <a:scene3d>
            <a:camera prst="orthographicFront"/>
            <a:lightRig rig="threePt" dir="t"/>
          </a:scene3d>
          <a:sp3d>
            <a:bevelT prst="slope"/>
          </a:sp3d>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sz="4000" dirty="0">
                <a:solidFill>
                  <a:prstClr val="black"/>
                </a:solidFill>
                <a:effectLst>
                  <a:outerShdw blurRad="38100" dist="38100" dir="2700000" algn="tl">
                    <a:srgbClr val="000000">
                      <a:alpha val="43137"/>
                    </a:srgbClr>
                  </a:outerShdw>
                </a:effectLst>
              </a:rPr>
              <a:t>RAIL INTEGRITY WORKING GROUP</a:t>
            </a:r>
          </a:p>
        </p:txBody>
      </p:sp>
    </p:spTree>
    <p:extLst>
      <p:ext uri="{BB962C8B-B14F-4D97-AF65-F5344CB8AC3E}">
        <p14:creationId xmlns:p14="http://schemas.microsoft.com/office/powerpoint/2010/main" val="37984260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Content Placeholder 2"/>
          <p:cNvSpPr>
            <a:spLocks noGrp="1"/>
          </p:cNvSpPr>
          <p:nvPr>
            <p:ph idx="1"/>
          </p:nvPr>
        </p:nvSpPr>
        <p:spPr>
          <a:xfrm>
            <a:off x="914400" y="1842448"/>
            <a:ext cx="3352800" cy="3886200"/>
          </a:xfrm>
          <a:solidFill>
            <a:schemeClr val="bg1"/>
          </a:solidFill>
          <a:ln>
            <a:solidFill>
              <a:schemeClr val="bg1">
                <a:lumMod val="75000"/>
              </a:schemeClr>
            </a:solidFill>
          </a:ln>
          <a:scene3d>
            <a:camera prst="orthographicFront"/>
            <a:lightRig rig="threePt" dir="t"/>
          </a:scene3d>
          <a:sp3d>
            <a:bevelT w="165100" prst="coolSlant"/>
          </a:sp3d>
        </p:spPr>
        <p:txBody>
          <a:bodyPr rtlCol="0">
            <a:normAutofit/>
          </a:bodyPr>
          <a:lstStyle/>
          <a:p>
            <a:pPr marL="0" indent="0">
              <a:buNone/>
              <a:defRPr/>
            </a:pPr>
            <a:r>
              <a:rPr lang="en-US" b="1" dirty="0" smtClean="0">
                <a:solidFill>
                  <a:prstClr val="black"/>
                </a:solidFill>
              </a:rPr>
              <a:t>Accomplishments</a:t>
            </a:r>
          </a:p>
          <a:p>
            <a:pPr marL="0" indent="0">
              <a:buNone/>
              <a:defRPr/>
            </a:pPr>
            <a:endParaRPr lang="en-US" sz="800" b="1" dirty="0" smtClean="0">
              <a:solidFill>
                <a:prstClr val="black"/>
              </a:solidFill>
            </a:endParaRPr>
          </a:p>
          <a:p>
            <a:pPr>
              <a:lnSpc>
                <a:spcPct val="115000"/>
              </a:lnSpc>
              <a:spcBef>
                <a:spcPts val="0"/>
              </a:spcBef>
              <a:spcAft>
                <a:spcPts val="0"/>
              </a:spcAft>
            </a:pPr>
            <a:r>
              <a:rPr lang="en-US" sz="1600" dirty="0" smtClean="0">
                <a:ea typeface="Calibri"/>
              </a:rPr>
              <a:t>Established Data Collection &amp; Analysis Task Force.</a:t>
            </a:r>
          </a:p>
          <a:p>
            <a:pPr>
              <a:lnSpc>
                <a:spcPct val="115000"/>
              </a:lnSpc>
              <a:spcBef>
                <a:spcPts val="0"/>
              </a:spcBef>
              <a:spcAft>
                <a:spcPts val="0"/>
              </a:spcAft>
            </a:pPr>
            <a:r>
              <a:rPr lang="en-US" sz="1600" dirty="0" smtClean="0">
                <a:ea typeface="Times New Roman"/>
              </a:rPr>
              <a:t>Working Group   discussion on FRA rail head wear regulations proposal</a:t>
            </a:r>
          </a:p>
          <a:p>
            <a:pPr>
              <a:lnSpc>
                <a:spcPct val="115000"/>
              </a:lnSpc>
              <a:spcBef>
                <a:spcPts val="0"/>
              </a:spcBef>
              <a:spcAft>
                <a:spcPts val="0"/>
              </a:spcAft>
            </a:pPr>
            <a:r>
              <a:rPr lang="en-US" sz="1600" dirty="0" smtClean="0">
                <a:ea typeface="Times New Roman"/>
              </a:rPr>
              <a:t>Discussion on class 2 rail testing</a:t>
            </a:r>
          </a:p>
          <a:p>
            <a:pPr>
              <a:lnSpc>
                <a:spcPct val="115000"/>
              </a:lnSpc>
              <a:spcBef>
                <a:spcPts val="0"/>
              </a:spcBef>
              <a:spcAft>
                <a:spcPts val="0"/>
              </a:spcAft>
            </a:pPr>
            <a:r>
              <a:rPr lang="en-US" sz="1600" dirty="0" smtClean="0">
                <a:ea typeface="Times New Roman"/>
              </a:rPr>
              <a:t>Submission by AAR  rail wear regulations   </a:t>
            </a:r>
          </a:p>
          <a:p>
            <a:pPr marL="0" marR="0" indent="0">
              <a:lnSpc>
                <a:spcPct val="115000"/>
              </a:lnSpc>
              <a:spcBef>
                <a:spcPts val="0"/>
              </a:spcBef>
              <a:spcAft>
                <a:spcPts val="0"/>
              </a:spcAft>
              <a:buNone/>
            </a:pPr>
            <a:endParaRPr lang="en-US" sz="3400" dirty="0" smtClean="0">
              <a:latin typeface="Times New Roman"/>
              <a:ea typeface="Calibri"/>
            </a:endParaRPr>
          </a:p>
          <a:p>
            <a:pPr marL="0" marR="0" indent="0">
              <a:lnSpc>
                <a:spcPct val="115000"/>
              </a:lnSpc>
              <a:spcBef>
                <a:spcPts val="0"/>
              </a:spcBef>
              <a:spcAft>
                <a:spcPts val="0"/>
              </a:spcAft>
              <a:buNone/>
            </a:pPr>
            <a:endParaRPr lang="en-US" sz="3400" dirty="0" smtClean="0">
              <a:latin typeface="Times New Roman"/>
              <a:ea typeface="Calibri"/>
            </a:endParaRPr>
          </a:p>
          <a:p>
            <a:pPr marL="0" marR="0" indent="0">
              <a:lnSpc>
                <a:spcPct val="115000"/>
              </a:lnSpc>
              <a:spcBef>
                <a:spcPts val="0"/>
              </a:spcBef>
              <a:spcAft>
                <a:spcPts val="0"/>
              </a:spcAft>
              <a:buNone/>
            </a:pPr>
            <a:endParaRPr lang="en-US" sz="3400" dirty="0" smtClean="0">
              <a:latin typeface="Times New Roman"/>
              <a:ea typeface="Calibri"/>
            </a:endParaRPr>
          </a:p>
          <a:p>
            <a:pPr marL="0" indent="0">
              <a:buFont typeface="Arial" charset="0"/>
              <a:buNone/>
              <a:defRPr/>
            </a:pPr>
            <a:endParaRPr lang="en-US" dirty="0" smtClean="0"/>
          </a:p>
          <a:p>
            <a:pPr marL="0" indent="0">
              <a:buNone/>
              <a:defRPr/>
            </a:pPr>
            <a:endParaRPr lang="en-US" dirty="0" smtClean="0"/>
          </a:p>
          <a:p>
            <a:pPr marL="0" indent="0">
              <a:buNone/>
              <a:defRPr/>
            </a:pPr>
            <a:endParaRPr lang="en-US" sz="2400" dirty="0" smtClean="0">
              <a:latin typeface="Times New Roman" panose="02020603050405020304" pitchFamily="18" charset="0"/>
              <a:cs typeface="Times New Roman" panose="02020603050405020304" pitchFamily="18" charset="0"/>
            </a:endParaRPr>
          </a:p>
          <a:p>
            <a:pPr eaLnBrk="1" fontAlgn="auto" hangingPunct="1">
              <a:spcAft>
                <a:spcPts val="0"/>
              </a:spcAft>
              <a:buFont typeface="Arial" charset="0"/>
              <a:buNone/>
              <a:defRPr/>
            </a:pPr>
            <a:endParaRPr lang="en-US" dirty="0" smtClean="0"/>
          </a:p>
        </p:txBody>
      </p:sp>
      <p:sp>
        <p:nvSpPr>
          <p:cNvPr id="29700"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8D206510-59EF-462F-B9BA-E06773185AF4}" type="slidenum">
              <a:rPr lang="en-US" altLang="en-US" sz="1200" smtClean="0">
                <a:solidFill>
                  <a:prstClr val="black"/>
                </a:solidFill>
                <a:latin typeface="Arial" charset="0"/>
                <a:cs typeface="Arial" charset="0"/>
              </a:rPr>
              <a:pPr eaLnBrk="1" hangingPunct="1">
                <a:spcBef>
                  <a:spcPct val="0"/>
                </a:spcBef>
                <a:buFontTx/>
                <a:buNone/>
              </a:pPr>
              <a:t>8</a:t>
            </a:fld>
            <a:endParaRPr lang="en-US" altLang="en-US" sz="1200" smtClean="0">
              <a:solidFill>
                <a:prstClr val="black"/>
              </a:solidFill>
              <a:latin typeface="Arial" charset="0"/>
              <a:cs typeface="Arial" charset="0"/>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97587" y="1828800"/>
            <a:ext cx="3655819" cy="3886200"/>
          </a:xfrm>
          <a:prstGeom prst="rect">
            <a:avLst/>
          </a:prstGeom>
          <a:ln>
            <a:solidFill>
              <a:schemeClr val="bg1">
                <a:lumMod val="75000"/>
              </a:schemeClr>
            </a:solidFill>
          </a:ln>
          <a:scene3d>
            <a:camera prst="orthographicFront"/>
            <a:lightRig rig="threePt" dir="t"/>
          </a:scene3d>
          <a:sp3d>
            <a:bevelT w="165100" prst="coolSlant"/>
          </a:sp3d>
        </p:spPr>
      </p:pic>
      <p:sp>
        <p:nvSpPr>
          <p:cNvPr id="6" name="Title 1"/>
          <p:cNvSpPr txBox="1">
            <a:spLocks/>
          </p:cNvSpPr>
          <p:nvPr/>
        </p:nvSpPr>
        <p:spPr bwMode="auto">
          <a:xfrm>
            <a:off x="635189" y="192206"/>
            <a:ext cx="7949821" cy="1219200"/>
          </a:xfrm>
          <a:prstGeom prst="rect">
            <a:avLst/>
          </a:prstGeom>
          <a:solidFill>
            <a:schemeClr val="bg1"/>
          </a:solidFill>
          <a:ln>
            <a:solidFill>
              <a:srgbClr val="FF0000"/>
            </a:solidFill>
          </a:ln>
          <a:effectLst>
            <a:outerShdw blurRad="50800" dist="38100" dir="2700000" algn="tl" rotWithShape="0">
              <a:prstClr val="black">
                <a:alpha val="40000"/>
              </a:prstClr>
            </a:outerShdw>
          </a:effectLst>
          <a:scene3d>
            <a:camera prst="orthographicFront"/>
            <a:lightRig rig="threePt" dir="t"/>
          </a:scene3d>
          <a:sp3d>
            <a:bevelT prst="slope"/>
          </a:sp3d>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sz="4000" dirty="0">
                <a:solidFill>
                  <a:prstClr val="black"/>
                </a:solidFill>
                <a:effectLst>
                  <a:outerShdw blurRad="38100" dist="38100" dir="2700000" algn="tl">
                    <a:srgbClr val="000000">
                      <a:alpha val="43137"/>
                    </a:srgbClr>
                  </a:outerShdw>
                </a:effectLst>
              </a:rPr>
              <a:t>RAIL INTEGRITY WORKING GROUP</a:t>
            </a:r>
          </a:p>
        </p:txBody>
      </p:sp>
    </p:spTree>
    <p:extLst>
      <p:ext uri="{BB962C8B-B14F-4D97-AF65-F5344CB8AC3E}">
        <p14:creationId xmlns:p14="http://schemas.microsoft.com/office/powerpoint/2010/main" val="297397215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Content Placeholder 2"/>
          <p:cNvSpPr>
            <a:spLocks noGrp="1"/>
          </p:cNvSpPr>
          <p:nvPr>
            <p:ph idx="1"/>
          </p:nvPr>
        </p:nvSpPr>
        <p:spPr>
          <a:xfrm>
            <a:off x="381000" y="609600"/>
            <a:ext cx="8229600" cy="1295400"/>
          </a:xfrm>
        </p:spPr>
        <p:txBody>
          <a:bodyPr rtlCol="0">
            <a:normAutofit/>
          </a:bodyPr>
          <a:lstStyle/>
          <a:p>
            <a:pPr marL="0" indent="0" algn="ctr">
              <a:buFont typeface="Arial" charset="0"/>
              <a:buNone/>
              <a:defRPr/>
            </a:pPr>
            <a:r>
              <a:rPr lang="en-US" sz="6000" b="1" dirty="0" smtClean="0">
                <a:solidFill>
                  <a:prstClr val="black"/>
                </a:solidFill>
                <a:effectLst>
                  <a:outerShdw blurRad="38100" dist="38100" dir="2700000" algn="tl">
                    <a:srgbClr val="000000">
                      <a:alpha val="43137"/>
                    </a:srgbClr>
                  </a:outerShdw>
                </a:effectLst>
              </a:rPr>
              <a:t>Q</a:t>
            </a:r>
            <a:r>
              <a:rPr lang="en-US" sz="4800" dirty="0" smtClean="0">
                <a:solidFill>
                  <a:prstClr val="black"/>
                </a:solidFill>
                <a:effectLst>
                  <a:outerShdw blurRad="38100" dist="38100" dir="2700000" algn="tl">
                    <a:srgbClr val="000000">
                      <a:alpha val="43137"/>
                    </a:srgbClr>
                  </a:outerShdw>
                </a:effectLst>
              </a:rPr>
              <a:t>uestions?</a:t>
            </a:r>
            <a:endParaRPr lang="en-US" dirty="0">
              <a:solidFill>
                <a:prstClr val="black"/>
              </a:solidFill>
            </a:endParaRPr>
          </a:p>
          <a:p>
            <a:pPr>
              <a:defRPr/>
            </a:pPr>
            <a:endParaRPr lang="en-US" dirty="0"/>
          </a:p>
          <a:p>
            <a:pPr>
              <a:defRPr/>
            </a:pPr>
            <a:endParaRPr lang="en-US" dirty="0" smtClean="0"/>
          </a:p>
          <a:p>
            <a:pPr>
              <a:defRPr/>
            </a:pPr>
            <a:endParaRPr lang="en-US" dirty="0" smtClean="0"/>
          </a:p>
          <a:p>
            <a:pPr eaLnBrk="1" fontAlgn="auto" hangingPunct="1">
              <a:spcAft>
                <a:spcPts val="0"/>
              </a:spcAft>
              <a:buFont typeface="Arial" charset="0"/>
              <a:buNone/>
              <a:defRPr/>
            </a:pPr>
            <a:endParaRPr lang="en-US" dirty="0" smtClean="0"/>
          </a:p>
        </p:txBody>
      </p:sp>
      <p:sp>
        <p:nvSpPr>
          <p:cNvPr id="31748"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E6A82A42-BB6E-4FAF-9256-FFC72507EBD0}" type="slidenum">
              <a:rPr lang="en-US" altLang="en-US" sz="1200" smtClean="0">
                <a:solidFill>
                  <a:prstClr val="black"/>
                </a:solidFill>
                <a:latin typeface="Arial" charset="0"/>
                <a:cs typeface="Arial" charset="0"/>
              </a:rPr>
              <a:pPr eaLnBrk="1" hangingPunct="1">
                <a:spcBef>
                  <a:spcPct val="0"/>
                </a:spcBef>
                <a:buFontTx/>
                <a:buNone/>
              </a:pPr>
              <a:t>9</a:t>
            </a:fld>
            <a:endParaRPr lang="en-US" altLang="en-US" sz="1200" smtClean="0">
              <a:solidFill>
                <a:prstClr val="black"/>
              </a:solidFill>
              <a:latin typeface="Arial" charset="0"/>
              <a:cs typeface="Arial"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8000" y="1676400"/>
            <a:ext cx="2971800" cy="3810000"/>
          </a:xfrm>
          <a:prstGeom prst="rect">
            <a:avLst/>
          </a:prstGeom>
          <a:ln>
            <a:solidFill>
              <a:schemeClr val="bg1">
                <a:lumMod val="75000"/>
              </a:schemeClr>
            </a:solidFill>
          </a:ln>
          <a:effectLst>
            <a:outerShdw blurRad="50800" dist="38100" dir="2700000" algn="tl" rotWithShape="0">
              <a:prstClr val="black">
                <a:alpha val="40000"/>
              </a:prstClr>
            </a:outerShdw>
          </a:effectLst>
          <a:scene3d>
            <a:camera prst="orthographicFront"/>
            <a:lightRig rig="threePt" dir="t"/>
          </a:scene3d>
          <a:sp3d>
            <a:bevelT w="165100" prst="coolSlant"/>
          </a:sp3d>
        </p:spPr>
      </p:pic>
    </p:spTree>
    <p:extLst>
      <p:ext uri="{BB962C8B-B14F-4D97-AF65-F5344CB8AC3E}">
        <p14:creationId xmlns:p14="http://schemas.microsoft.com/office/powerpoint/2010/main" val="593801481"/>
      </p:ext>
    </p:extLst>
  </p:cSld>
  <p:clrMapOvr>
    <a:masterClrMapping/>
  </p:clrMapOvr>
  <p:timing>
    <p:tnLst>
      <p:par>
        <p:cTn id="1" dur="indefinite" restart="never" nodeType="tmRoot"/>
      </p:par>
    </p:tnLst>
  </p:timing>
</p:sld>
</file>

<file path=ppt/theme/theme1.xml><?xml version="1.0" encoding="utf-8"?>
<a:theme xmlns:a="http://schemas.openxmlformats.org/drawingml/2006/main" name="Correspondence Procedures Overview (November 201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orrespondence Procedures Overview (November 201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Correspondence Procedures Overview (November 201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Correspondence Procedures Overview (November 201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Correspondence Procedures Overview (November 201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Correspondence Procedures Overview (November 201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6_Correspondence Procedures Overview (November 201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7_Correspondence Procedures Overview (November 201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8_Correspondence Procedures Overview (November 201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9_Correspondence Procedures Overview (November 201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10_Correspondence Procedures Overview (November 201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TotalTime>
  <Words>310</Words>
  <Application>Microsoft Office PowerPoint</Application>
  <PresentationFormat>On-screen Show (4:3)</PresentationFormat>
  <Paragraphs>72</Paragraphs>
  <Slides>9</Slides>
  <Notes>7</Notes>
  <HiddenSlides>0</HiddenSlides>
  <MMClips>0</MMClips>
  <ScaleCrop>false</ScaleCrop>
  <HeadingPairs>
    <vt:vector size="4" baseType="variant">
      <vt:variant>
        <vt:lpstr>Theme</vt:lpstr>
      </vt:variant>
      <vt:variant>
        <vt:i4>11</vt:i4>
      </vt:variant>
      <vt:variant>
        <vt:lpstr>Slide Titles</vt:lpstr>
      </vt:variant>
      <vt:variant>
        <vt:i4>9</vt:i4>
      </vt:variant>
    </vt:vector>
  </HeadingPairs>
  <TitlesOfParts>
    <vt:vector size="20" baseType="lpstr">
      <vt:lpstr>Correspondence Procedures Overview (November 2014)</vt:lpstr>
      <vt:lpstr>1_Correspondence Procedures Overview (November 2014)</vt:lpstr>
      <vt:lpstr>2_Correspondence Procedures Overview (November 2014)</vt:lpstr>
      <vt:lpstr>3_Correspondence Procedures Overview (November 2014)</vt:lpstr>
      <vt:lpstr>4_Correspondence Procedures Overview (November 2014)</vt:lpstr>
      <vt:lpstr>5_Correspondence Procedures Overview (November 2014)</vt:lpstr>
      <vt:lpstr>6_Correspondence Procedures Overview (November 2014)</vt:lpstr>
      <vt:lpstr>7_Correspondence Procedures Overview (November 2014)</vt:lpstr>
      <vt:lpstr>8_Correspondence Procedures Overview (November 2014)</vt:lpstr>
      <vt:lpstr>9_Correspondence Procedures Overview (November 2014)</vt:lpstr>
      <vt:lpstr>10_Correspondence Procedures Overview (November 2014)</vt:lpstr>
      <vt:lpstr>Rail Integrity Working Group Meeting   September 15, 2016 Washington, DC </vt:lpstr>
      <vt:lpstr>PowerPoint Presentation</vt:lpstr>
      <vt:lpstr>PowerPoint Presentation</vt:lpstr>
      <vt:lpstr>PowerPoint Presentation</vt:lpstr>
      <vt:lpstr>PowerPoint Presentation</vt:lpstr>
      <vt:lpstr>RAIL INTEGRITY WORKING GROUP</vt:lpstr>
      <vt:lpstr>PowerPoint Presentation</vt:lpstr>
      <vt:lpstr>PowerPoint Presentation</vt:lpstr>
      <vt:lpstr>PowerPoint Presentation</vt:lpstr>
    </vt:vector>
  </TitlesOfParts>
  <Company>DOT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Rail Integrity Working Group Meeting  July 20, 2016 Washington, DC </dc:title>
  <dc:creator>USDOT_User</dc:creator>
  <cp:lastModifiedBy>USDOT_User</cp:lastModifiedBy>
  <cp:revision>21</cp:revision>
  <dcterms:created xsi:type="dcterms:W3CDTF">2016-08-12T17:05:56Z</dcterms:created>
  <dcterms:modified xsi:type="dcterms:W3CDTF">2016-09-19T12:46:33Z</dcterms:modified>
</cp:coreProperties>
</file>