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27.xml" ContentType="application/vnd.openxmlformats-officedocument.theme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8.xml" ContentType="application/vnd.openxmlformats-officedocument.theme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theme/theme29.xml" ContentType="application/vnd.openxmlformats-officedocument.theme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theme/theme30.xml" ContentType="application/vnd.openxmlformats-officedocument.theme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theme/theme31.xml" ContentType="application/vnd.openxmlformats-officedocument.theme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32.xml" ContentType="application/vnd.openxmlformats-officedocument.theme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theme/theme33.xml" ContentType="application/vnd.openxmlformats-officedocument.theme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34.xml" ContentType="application/vnd.openxmlformats-officedocument.theme+xml"/>
  <Override PartName="/ppt/theme/theme3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787" r:id="rId1"/>
    <p:sldMasterId id="2147483801" r:id="rId2"/>
    <p:sldMasterId id="2147483813" r:id="rId3"/>
    <p:sldMasterId id="2147483825" r:id="rId4"/>
    <p:sldMasterId id="2147484226" r:id="rId5"/>
    <p:sldMasterId id="2147484238" r:id="rId6"/>
    <p:sldMasterId id="2147484239" r:id="rId7"/>
    <p:sldMasterId id="2147484240" r:id="rId8"/>
    <p:sldMasterId id="2147484241" r:id="rId9"/>
    <p:sldMasterId id="2147484242" r:id="rId10"/>
    <p:sldMasterId id="2147484243" r:id="rId11"/>
    <p:sldMasterId id="2147484244" r:id="rId12"/>
    <p:sldMasterId id="2147484245" r:id="rId13"/>
    <p:sldMasterId id="2147484246" r:id="rId14"/>
    <p:sldMasterId id="2147484247" r:id="rId15"/>
    <p:sldMasterId id="2147484248" r:id="rId16"/>
    <p:sldMasterId id="2147484249" r:id="rId17"/>
    <p:sldMasterId id="2147484250" r:id="rId18"/>
    <p:sldMasterId id="2147484251" r:id="rId19"/>
    <p:sldMasterId id="2147484252" r:id="rId20"/>
    <p:sldMasterId id="2147484253" r:id="rId21"/>
    <p:sldMasterId id="2147484254" r:id="rId22"/>
    <p:sldMasterId id="2147484255" r:id="rId23"/>
    <p:sldMasterId id="2147484256" r:id="rId24"/>
    <p:sldMasterId id="2147484257" r:id="rId25"/>
    <p:sldMasterId id="2147484258" r:id="rId26"/>
    <p:sldMasterId id="2147484259" r:id="rId27"/>
    <p:sldMasterId id="2147484260" r:id="rId28"/>
    <p:sldMasterId id="2147484261" r:id="rId29"/>
    <p:sldMasterId id="2147484262" r:id="rId30"/>
    <p:sldMasterId id="2147484263" r:id="rId31"/>
    <p:sldMasterId id="2147484264" r:id="rId32"/>
    <p:sldMasterId id="2147484265" r:id="rId33"/>
    <p:sldMasterId id="2147484266" r:id="rId34"/>
  </p:sldMasterIdLst>
  <p:notesMasterIdLst>
    <p:notesMasterId r:id="rId45"/>
  </p:notesMasterIdLst>
  <p:sldIdLst>
    <p:sldId id="1136" r:id="rId35"/>
    <p:sldId id="1137" r:id="rId36"/>
    <p:sldId id="1148" r:id="rId37"/>
    <p:sldId id="1140" r:id="rId38"/>
    <p:sldId id="1141" r:id="rId39"/>
    <p:sldId id="1150" r:id="rId40"/>
    <p:sldId id="1160" r:id="rId41"/>
    <p:sldId id="1161" r:id="rId42"/>
    <p:sldId id="1162" r:id="rId43"/>
    <p:sldId id="1147" r:id="rId44"/>
  </p:sldIdLst>
  <p:sldSz cx="9144000" cy="6858000" type="screen4x3"/>
  <p:notesSz cx="7010400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3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" Target="slides/slide8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" Target="slides/slide4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Master" Target="slideMasters/slideMaster29.xml"/><Relationship Id="rId41" Type="http://schemas.openxmlformats.org/officeDocument/2006/relationships/slide" Target="slides/slide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3.xml"/><Relationship Id="rId40" Type="http://schemas.openxmlformats.org/officeDocument/2006/relationships/slide" Target="slides/slide6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2.xml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1.xml"/><Relationship Id="rId43" Type="http://schemas.openxmlformats.org/officeDocument/2006/relationships/slide" Target="slides/slide9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B59FF0-2D90-44CB-9912-054014CAD37A}" type="doc">
      <dgm:prSet loTypeId="urn:microsoft.com/office/officeart/2005/8/layout/lProcess1" loCatId="process" qsTypeId="urn:microsoft.com/office/officeart/2005/8/quickstyle/simple1" qsCatId="simple" csTypeId="urn:microsoft.com/office/officeart/2005/8/colors/accent5_2" csCatId="accent5" phldr="1"/>
      <dgm:spPr/>
    </dgm:pt>
    <dgm:pt modelId="{C5E49239-B057-4085-88EA-904A1622D17C}">
      <dgm:prSet phldrT="[Text]" custT="1"/>
      <dgm:spPr/>
      <dgm:t>
        <a:bodyPr/>
        <a:lstStyle/>
        <a:p>
          <a:pPr>
            <a:lnSpc>
              <a:spcPct val="100000"/>
            </a:lnSpc>
            <a:spcAft>
              <a:spcPts val="600"/>
            </a:spcAft>
          </a:pPr>
          <a:r>
            <a:rPr lang="en-US" sz="2000" b="1" i="1" u="sng" dirty="0" smtClean="0">
              <a:latin typeface="Copperplate Gothic Bold" pitchFamily="34" charset="0"/>
            </a:rPr>
            <a:t>NPRM  1:</a:t>
          </a:r>
        </a:p>
        <a:p>
          <a:pPr>
            <a:lnSpc>
              <a:spcPct val="90000"/>
            </a:lnSpc>
            <a:spcAft>
              <a:spcPct val="35000"/>
            </a:spcAft>
          </a:pPr>
          <a:r>
            <a:rPr lang="en-US" sz="1400" b="1" i="1" u="none" dirty="0" smtClean="0">
              <a:latin typeface="Constantia" panose="02030602050306030303" pitchFamily="18" charset="0"/>
            </a:rPr>
            <a:t>(Under Review)</a:t>
          </a:r>
          <a:endParaRPr lang="en-US" sz="1400" b="1" i="1" u="none" dirty="0">
            <a:latin typeface="Constantia" panose="02030602050306030303" pitchFamily="18" charset="0"/>
          </a:endParaRPr>
        </a:p>
      </dgm:t>
    </dgm:pt>
    <dgm:pt modelId="{210E8E9F-756B-46C4-A6D7-91273087657A}" type="parTrans" cxnId="{5434EBF2-EDBB-4AD9-BA33-3533B779C7EC}">
      <dgm:prSet/>
      <dgm:spPr/>
      <dgm:t>
        <a:bodyPr/>
        <a:lstStyle/>
        <a:p>
          <a:endParaRPr lang="en-US"/>
        </a:p>
      </dgm:t>
    </dgm:pt>
    <dgm:pt modelId="{F374AAF7-C22B-4667-AB1F-3C1CDAEE5E26}" type="sibTrans" cxnId="{5434EBF2-EDBB-4AD9-BA33-3533B779C7EC}">
      <dgm:prSet/>
      <dgm:spPr/>
      <dgm:t>
        <a:bodyPr/>
        <a:lstStyle/>
        <a:p>
          <a:endParaRPr lang="en-US"/>
        </a:p>
      </dgm:t>
    </dgm:pt>
    <dgm:pt modelId="{4A00F043-1F58-4399-8FA9-E40E7ED74E17}">
      <dgm:prSet custT="1"/>
      <dgm:spPr/>
      <dgm:t>
        <a:bodyPr/>
        <a:lstStyle/>
        <a:p>
          <a:pPr marL="236538" indent="-236538">
            <a:lnSpc>
              <a:spcPct val="80000"/>
            </a:lnSpc>
            <a:spcAft>
              <a:spcPts val="1200"/>
            </a:spcAft>
          </a:pPr>
          <a:r>
            <a:rPr lang="en-US" sz="1700" b="0" dirty="0" smtClean="0">
              <a:latin typeface="Arial" pitchFamily="34" charset="0"/>
              <a:cs typeface="Arial" pitchFamily="34" charset="0"/>
            </a:rPr>
            <a:t>Tier I alternative crashworthiness</a:t>
          </a:r>
          <a:endParaRPr lang="en-US" sz="1700" b="0" dirty="0">
            <a:latin typeface="Arial" pitchFamily="34" charset="0"/>
            <a:cs typeface="Arial" pitchFamily="34" charset="0"/>
          </a:endParaRPr>
        </a:p>
      </dgm:t>
    </dgm:pt>
    <dgm:pt modelId="{4E88C1D2-544E-4469-B3E6-38608464E747}" type="parTrans" cxnId="{BC6BAB0A-D7F6-467C-A81A-51BCB1792983}">
      <dgm:prSet/>
      <dgm:spPr/>
      <dgm:t>
        <a:bodyPr/>
        <a:lstStyle/>
        <a:p>
          <a:endParaRPr lang="en-US"/>
        </a:p>
      </dgm:t>
    </dgm:pt>
    <dgm:pt modelId="{E3B89C8E-9AD7-4F42-BAE4-1A544FD351FE}" type="sibTrans" cxnId="{BC6BAB0A-D7F6-467C-A81A-51BCB1792983}">
      <dgm:prSet/>
      <dgm:spPr/>
      <dgm:t>
        <a:bodyPr/>
        <a:lstStyle/>
        <a:p>
          <a:endParaRPr lang="en-US"/>
        </a:p>
      </dgm:t>
    </dgm:pt>
    <dgm:pt modelId="{07155C56-5CC4-471C-B1DD-5690E8137879}">
      <dgm:prSet custT="1"/>
      <dgm:spPr/>
      <dgm:t>
        <a:bodyPr/>
        <a:lstStyle/>
        <a:p>
          <a:pPr marL="236538" indent="-236538">
            <a:lnSpc>
              <a:spcPct val="80000"/>
            </a:lnSpc>
            <a:spcAft>
              <a:spcPts val="1200"/>
            </a:spcAft>
          </a:pPr>
          <a:r>
            <a:rPr lang="en-US" sz="1700" b="0" dirty="0" smtClean="0">
              <a:latin typeface="Arial" pitchFamily="34" charset="0"/>
              <a:cs typeface="Arial" pitchFamily="34" charset="0"/>
            </a:rPr>
            <a:t>Tier III crashworthiness standards</a:t>
          </a:r>
          <a:endParaRPr lang="en-US" sz="1700" b="0" dirty="0">
            <a:latin typeface="Arial" pitchFamily="34" charset="0"/>
            <a:cs typeface="Arial" pitchFamily="34" charset="0"/>
          </a:endParaRPr>
        </a:p>
      </dgm:t>
    </dgm:pt>
    <dgm:pt modelId="{B46FD69E-18AB-4C6C-8E45-31B18C056D57}" type="parTrans" cxnId="{E4C654B4-2865-41AB-BCD3-489F81DC52E8}">
      <dgm:prSet/>
      <dgm:spPr/>
      <dgm:t>
        <a:bodyPr/>
        <a:lstStyle/>
        <a:p>
          <a:endParaRPr lang="en-US"/>
        </a:p>
      </dgm:t>
    </dgm:pt>
    <dgm:pt modelId="{9649923A-3D8F-407C-947C-F57DB9A8F363}" type="sibTrans" cxnId="{E4C654B4-2865-41AB-BCD3-489F81DC52E8}">
      <dgm:prSet/>
      <dgm:spPr/>
      <dgm:t>
        <a:bodyPr/>
        <a:lstStyle/>
        <a:p>
          <a:endParaRPr lang="en-US"/>
        </a:p>
      </dgm:t>
    </dgm:pt>
    <dgm:pt modelId="{CC2580AA-E6FA-47FD-859D-6098528939F9}">
      <dgm:prSet custT="1"/>
      <dgm:spPr/>
      <dgm:t>
        <a:bodyPr/>
        <a:lstStyle/>
        <a:p>
          <a:pPr marL="236538" indent="-236538">
            <a:lnSpc>
              <a:spcPct val="80000"/>
            </a:lnSpc>
            <a:spcAft>
              <a:spcPts val="1200"/>
            </a:spcAft>
          </a:pPr>
          <a:r>
            <a:rPr lang="en-US" sz="1700" b="0" dirty="0" smtClean="0">
              <a:latin typeface="Arial" pitchFamily="34" charset="0"/>
              <a:cs typeface="Arial" pitchFamily="34" charset="0"/>
            </a:rPr>
            <a:t>Align Tier II MAS with new VTI rule (160mph)</a:t>
          </a:r>
          <a:endParaRPr lang="en-US" sz="1700" b="0" dirty="0">
            <a:latin typeface="Arial" pitchFamily="34" charset="0"/>
            <a:cs typeface="Arial" pitchFamily="34" charset="0"/>
          </a:endParaRPr>
        </a:p>
      </dgm:t>
    </dgm:pt>
    <dgm:pt modelId="{E4994591-FBA6-438D-8972-8D3B2AFB4CD3}" type="parTrans" cxnId="{7723BB65-B8A0-4B62-91C4-01F52807B989}">
      <dgm:prSet/>
      <dgm:spPr/>
      <dgm:t>
        <a:bodyPr/>
        <a:lstStyle/>
        <a:p>
          <a:endParaRPr lang="en-US"/>
        </a:p>
      </dgm:t>
    </dgm:pt>
    <dgm:pt modelId="{4EB6FDF1-27BB-4E65-98A2-EFD6A4D6054E}" type="sibTrans" cxnId="{7723BB65-B8A0-4B62-91C4-01F52807B989}">
      <dgm:prSet/>
      <dgm:spPr/>
      <dgm:t>
        <a:bodyPr/>
        <a:lstStyle/>
        <a:p>
          <a:endParaRPr lang="en-US"/>
        </a:p>
      </dgm:t>
    </dgm:pt>
    <dgm:pt modelId="{BA5416A7-57EF-431E-94DC-64252C6F9718}">
      <dgm:prSet custT="1"/>
      <dgm:spPr/>
      <dgm:t>
        <a:bodyPr/>
        <a:lstStyle/>
        <a:p>
          <a:pPr marL="236538" indent="-236538">
            <a:lnSpc>
              <a:spcPct val="80000"/>
            </a:lnSpc>
            <a:spcAft>
              <a:spcPts val="1200"/>
            </a:spcAft>
          </a:pPr>
          <a:r>
            <a:rPr lang="en-US" sz="1700" b="0" dirty="0" smtClean="0">
              <a:latin typeface="Arial" pitchFamily="34" charset="0"/>
              <a:cs typeface="Arial" pitchFamily="34" charset="0"/>
            </a:rPr>
            <a:t>Codify Tier III Glazing and NPRM 1 consensus items</a:t>
          </a:r>
          <a:endParaRPr lang="en-US" sz="1600" b="0" dirty="0"/>
        </a:p>
      </dgm:t>
    </dgm:pt>
    <dgm:pt modelId="{C69ACD65-873A-4520-8B0F-F7B5CC0BD590}" type="parTrans" cxnId="{9CB4BC1C-15CC-4D46-BBA5-FFB8F9F2871D}">
      <dgm:prSet/>
      <dgm:spPr/>
      <dgm:t>
        <a:bodyPr/>
        <a:lstStyle/>
        <a:p>
          <a:endParaRPr lang="en-US"/>
        </a:p>
      </dgm:t>
    </dgm:pt>
    <dgm:pt modelId="{1C6076F5-7E96-4113-A994-B84BF3123518}" type="sibTrans" cxnId="{9CB4BC1C-15CC-4D46-BBA5-FFB8F9F2871D}">
      <dgm:prSet/>
      <dgm:spPr/>
      <dgm:t>
        <a:bodyPr/>
        <a:lstStyle/>
        <a:p>
          <a:endParaRPr lang="en-US"/>
        </a:p>
      </dgm:t>
    </dgm:pt>
    <dgm:pt modelId="{E0E34172-FE43-4474-AAD7-F09C177AFA6C}">
      <dgm:prSet custT="1"/>
      <dgm:spPr/>
      <dgm:t>
        <a:bodyPr/>
        <a:lstStyle/>
        <a:p>
          <a:pPr marL="236538" indent="-236538">
            <a:lnSpc>
              <a:spcPct val="80000"/>
            </a:lnSpc>
            <a:spcAft>
              <a:spcPts val="1200"/>
            </a:spcAft>
          </a:pPr>
          <a:r>
            <a:rPr lang="en-US" sz="1700" b="0" dirty="0" smtClean="0">
              <a:latin typeface="Arial" pitchFamily="34" charset="0"/>
              <a:cs typeface="Arial" pitchFamily="34" charset="0"/>
            </a:rPr>
            <a:t>Tier III Braking Systems</a:t>
          </a:r>
          <a:endParaRPr lang="en-US" sz="1700" b="0" dirty="0"/>
        </a:p>
      </dgm:t>
    </dgm:pt>
    <dgm:pt modelId="{EEC53400-D8E6-440E-9869-9D8DC45B3A2D}" type="parTrans" cxnId="{44C5518A-651B-4970-908E-6F974BB80D87}">
      <dgm:prSet/>
      <dgm:spPr/>
      <dgm:t>
        <a:bodyPr/>
        <a:lstStyle/>
        <a:p>
          <a:endParaRPr lang="en-US"/>
        </a:p>
      </dgm:t>
    </dgm:pt>
    <dgm:pt modelId="{EED1179F-4AB1-46DB-A884-2760BE198759}" type="sibTrans" cxnId="{44C5518A-651B-4970-908E-6F974BB80D87}">
      <dgm:prSet/>
      <dgm:spPr/>
      <dgm:t>
        <a:bodyPr/>
        <a:lstStyle/>
        <a:p>
          <a:endParaRPr lang="en-US"/>
        </a:p>
      </dgm:t>
    </dgm:pt>
    <dgm:pt modelId="{DCAEEBDC-DF30-4E55-BACD-7CBB26FBDE1F}">
      <dgm:prSet phldrT="[Text]" custT="1"/>
      <dgm:spPr/>
      <dgm:t>
        <a:bodyPr/>
        <a:lstStyle/>
        <a:p>
          <a:pPr marL="236538" indent="-236538">
            <a:lnSpc>
              <a:spcPct val="80000"/>
            </a:lnSpc>
            <a:spcAft>
              <a:spcPts val="1200"/>
            </a:spcAft>
          </a:pPr>
          <a:r>
            <a:rPr lang="en-US" sz="1700" b="1" i="0" dirty="0" smtClean="0">
              <a:solidFill>
                <a:schemeClr val="accent6"/>
              </a:solidFill>
              <a:latin typeface="Arial" pitchFamily="34" charset="0"/>
              <a:cs typeface="Arial" pitchFamily="34" charset="0"/>
            </a:rPr>
            <a:t>Incorporate 49 CFR Part 229 for Tier III</a:t>
          </a:r>
          <a:endParaRPr lang="en-US" sz="1600" b="1" i="0" dirty="0" smtClean="0">
            <a:solidFill>
              <a:schemeClr val="accent6"/>
            </a:solidFill>
            <a:latin typeface="Arial" pitchFamily="34" charset="0"/>
            <a:cs typeface="Arial" pitchFamily="34" charset="0"/>
          </a:endParaRPr>
        </a:p>
      </dgm:t>
    </dgm:pt>
    <dgm:pt modelId="{A3FFC08C-BEB0-4F0F-BA47-80EC529B732D}" type="parTrans" cxnId="{5967AEF7-0AC6-4179-8E59-7708FB65309A}">
      <dgm:prSet/>
      <dgm:spPr/>
      <dgm:t>
        <a:bodyPr/>
        <a:lstStyle/>
        <a:p>
          <a:endParaRPr lang="en-US"/>
        </a:p>
      </dgm:t>
    </dgm:pt>
    <dgm:pt modelId="{27849E0B-321D-4BAD-8BA6-6A1DE5901970}" type="sibTrans" cxnId="{5967AEF7-0AC6-4179-8E59-7708FB65309A}">
      <dgm:prSet/>
      <dgm:spPr/>
      <dgm:t>
        <a:bodyPr/>
        <a:lstStyle/>
        <a:p>
          <a:endParaRPr lang="en-US"/>
        </a:p>
      </dgm:t>
    </dgm:pt>
    <dgm:pt modelId="{29E44B2A-67FC-4ABE-A2AB-57B2F0952537}">
      <dgm:prSet phldrT="[Text]" custT="1"/>
      <dgm:spPr/>
      <dgm:t>
        <a:bodyPr/>
        <a:lstStyle/>
        <a:p>
          <a:pPr marL="236538" indent="-236538">
            <a:lnSpc>
              <a:spcPct val="80000"/>
            </a:lnSpc>
            <a:spcAft>
              <a:spcPts val="1200"/>
            </a:spcAft>
          </a:pPr>
          <a:r>
            <a:rPr lang="en-US" sz="1700" dirty="0" smtClean="0">
              <a:latin typeface="Arial" pitchFamily="34" charset="0"/>
              <a:cs typeface="Arial" pitchFamily="34" charset="0"/>
            </a:rPr>
            <a:t>Update Testing/Commissioning Requirements</a:t>
          </a:r>
          <a:endParaRPr lang="en-US" sz="1700" b="1" dirty="0">
            <a:latin typeface="Arial" pitchFamily="34" charset="0"/>
            <a:cs typeface="Arial" pitchFamily="34" charset="0"/>
          </a:endParaRPr>
        </a:p>
      </dgm:t>
    </dgm:pt>
    <dgm:pt modelId="{B90DA31D-6608-440C-91F4-AE39F3566036}" type="parTrans" cxnId="{D366DABC-DC96-4E4C-AE56-B91C1A0C7189}">
      <dgm:prSet/>
      <dgm:spPr/>
      <dgm:t>
        <a:bodyPr/>
        <a:lstStyle/>
        <a:p>
          <a:endParaRPr lang="en-US"/>
        </a:p>
      </dgm:t>
    </dgm:pt>
    <dgm:pt modelId="{D94FE3AB-0E21-4BC0-927F-812AEA14A203}" type="sibTrans" cxnId="{D366DABC-DC96-4E4C-AE56-B91C1A0C7189}">
      <dgm:prSet/>
      <dgm:spPr/>
      <dgm:t>
        <a:bodyPr/>
        <a:lstStyle/>
        <a:p>
          <a:endParaRPr lang="en-US"/>
        </a:p>
      </dgm:t>
    </dgm:pt>
    <dgm:pt modelId="{95E38AA9-BB69-4CDC-B73A-E5586406BC6D}">
      <dgm:prSet phldrT="[Text]" custT="1"/>
      <dgm:spPr/>
      <dgm:t>
        <a:bodyPr/>
        <a:lstStyle/>
        <a:p>
          <a:r>
            <a:rPr lang="en-US" sz="1800" b="1" i="1" u="sng" dirty="0" smtClean="0">
              <a:latin typeface="Copperplate Gothic Bold" pitchFamily="34" charset="0"/>
            </a:rPr>
            <a:t>NPRM   2:</a:t>
          </a:r>
        </a:p>
        <a:p>
          <a:r>
            <a:rPr lang="en-US" sz="1400" b="1" i="1" u="none" dirty="0" smtClean="0">
              <a:latin typeface="Constantia" panose="02030602050306030303" pitchFamily="18" charset="0"/>
            </a:rPr>
            <a:t>(In Development)</a:t>
          </a:r>
          <a:endParaRPr lang="en-US" sz="1400" b="1" i="1" u="sng" dirty="0">
            <a:latin typeface="Copperplate Gothic Bold" pitchFamily="34" charset="0"/>
          </a:endParaRPr>
        </a:p>
      </dgm:t>
    </dgm:pt>
    <dgm:pt modelId="{CB1674CF-434C-4D74-B167-7C29397FFFCB}" type="sibTrans" cxnId="{17094C21-ED1D-4817-A1D7-5D34BFE3E247}">
      <dgm:prSet/>
      <dgm:spPr/>
      <dgm:t>
        <a:bodyPr/>
        <a:lstStyle/>
        <a:p>
          <a:endParaRPr lang="en-US"/>
        </a:p>
      </dgm:t>
    </dgm:pt>
    <dgm:pt modelId="{306B6349-5187-45B1-BA0C-57CA1125FE54}" type="parTrans" cxnId="{17094C21-ED1D-4817-A1D7-5D34BFE3E247}">
      <dgm:prSet/>
      <dgm:spPr/>
      <dgm:t>
        <a:bodyPr/>
        <a:lstStyle/>
        <a:p>
          <a:endParaRPr lang="en-US"/>
        </a:p>
      </dgm:t>
    </dgm:pt>
    <dgm:pt modelId="{C2AFD00F-AD2E-47B5-8D60-6B15C09E9BE6}">
      <dgm:prSet phldrT="[Text]" custT="1"/>
      <dgm:spPr/>
      <dgm:t>
        <a:bodyPr/>
        <a:lstStyle/>
        <a:p>
          <a:pPr marL="236538" indent="-236538">
            <a:lnSpc>
              <a:spcPct val="80000"/>
            </a:lnSpc>
            <a:spcAft>
              <a:spcPts val="1200"/>
            </a:spcAft>
          </a:pPr>
          <a:r>
            <a:rPr lang="en-US" sz="1700" dirty="0" smtClean="0">
              <a:latin typeface="Arial" pitchFamily="34" charset="0"/>
              <a:cs typeface="Arial" pitchFamily="34" charset="0"/>
            </a:rPr>
            <a:t>Alternative crashworthiness for single car/locomotive</a:t>
          </a:r>
          <a:endParaRPr lang="en-US" sz="1700" dirty="0">
            <a:latin typeface="Arial" pitchFamily="34" charset="0"/>
            <a:cs typeface="Arial" pitchFamily="34" charset="0"/>
          </a:endParaRPr>
        </a:p>
      </dgm:t>
    </dgm:pt>
    <dgm:pt modelId="{A368ACB4-D6BF-4120-A82E-9CC479AC0DC6}" type="sibTrans" cxnId="{20E59AAD-5D1D-42BA-9B05-5C9E00B51DCD}">
      <dgm:prSet/>
      <dgm:spPr/>
      <dgm:t>
        <a:bodyPr/>
        <a:lstStyle/>
        <a:p>
          <a:endParaRPr lang="en-US"/>
        </a:p>
      </dgm:t>
    </dgm:pt>
    <dgm:pt modelId="{D2C5D48A-6570-484A-8383-0590DDB8632A}" type="parTrans" cxnId="{20E59AAD-5D1D-42BA-9B05-5C9E00B51DCD}">
      <dgm:prSet/>
      <dgm:spPr/>
      <dgm:t>
        <a:bodyPr/>
        <a:lstStyle/>
        <a:p>
          <a:endParaRPr lang="en-US"/>
        </a:p>
      </dgm:t>
    </dgm:pt>
    <dgm:pt modelId="{0FAFEF22-E297-4695-9F59-95B51F485916}">
      <dgm:prSet phldrT="[Text]" custT="1"/>
      <dgm:spPr/>
      <dgm:t>
        <a:bodyPr/>
        <a:lstStyle/>
        <a:p>
          <a:pPr marL="236538" indent="-236538">
            <a:lnSpc>
              <a:spcPct val="80000"/>
            </a:lnSpc>
            <a:spcAft>
              <a:spcPts val="1200"/>
            </a:spcAft>
          </a:pPr>
          <a:r>
            <a:rPr lang="en-US" sz="1700" b="1" dirty="0" smtClean="0">
              <a:solidFill>
                <a:schemeClr val="accent6"/>
              </a:solidFill>
              <a:latin typeface="Arial" pitchFamily="34" charset="0"/>
              <a:cs typeface="Arial" pitchFamily="34" charset="0"/>
            </a:rPr>
            <a:t>Tier III Safety Plans (ITM, Safe Operation)</a:t>
          </a:r>
          <a:endParaRPr lang="en-US" sz="1700" b="1" dirty="0">
            <a:solidFill>
              <a:schemeClr val="accent6"/>
            </a:solidFill>
            <a:latin typeface="Arial" pitchFamily="34" charset="0"/>
            <a:cs typeface="Arial" pitchFamily="34" charset="0"/>
          </a:endParaRPr>
        </a:p>
      </dgm:t>
    </dgm:pt>
    <dgm:pt modelId="{D56B3677-1F43-4271-885F-731FC6E074AD}" type="parTrans" cxnId="{8FD88E88-3967-4A6D-A85E-82A1374F0BA4}">
      <dgm:prSet/>
      <dgm:spPr/>
      <dgm:t>
        <a:bodyPr/>
        <a:lstStyle/>
        <a:p>
          <a:endParaRPr lang="en-US"/>
        </a:p>
      </dgm:t>
    </dgm:pt>
    <dgm:pt modelId="{DD468CF7-385C-4E58-9932-F8761EC10179}" type="sibTrans" cxnId="{8FD88E88-3967-4A6D-A85E-82A1374F0BA4}">
      <dgm:prSet/>
      <dgm:spPr/>
      <dgm:t>
        <a:bodyPr/>
        <a:lstStyle/>
        <a:p>
          <a:endParaRPr lang="en-US"/>
        </a:p>
      </dgm:t>
    </dgm:pt>
    <dgm:pt modelId="{F75AC845-394B-4921-B5B1-3163F10EC7A1}">
      <dgm:prSet phldrT="[Text]" custT="1"/>
      <dgm:spPr/>
      <dgm:t>
        <a:bodyPr/>
        <a:lstStyle/>
        <a:p>
          <a:pPr marL="236538" indent="-236538">
            <a:lnSpc>
              <a:spcPct val="80000"/>
            </a:lnSpc>
            <a:spcAft>
              <a:spcPts val="1200"/>
            </a:spcAft>
          </a:pPr>
          <a:r>
            <a:rPr lang="en-US" sz="1700" b="0" dirty="0" smtClean="0">
              <a:latin typeface="Arial" pitchFamily="34" charset="0"/>
              <a:cs typeface="Arial" pitchFamily="34" charset="0"/>
            </a:rPr>
            <a:t>Update to Tier I passenger trainset/loco safety appliances</a:t>
          </a:r>
          <a:endParaRPr lang="en-US" sz="1700" b="0" dirty="0">
            <a:latin typeface="Arial" pitchFamily="34" charset="0"/>
            <a:cs typeface="Arial" pitchFamily="34" charset="0"/>
          </a:endParaRPr>
        </a:p>
      </dgm:t>
    </dgm:pt>
    <dgm:pt modelId="{39A4F174-D040-4CD5-A9BF-EEEAD2926C66}" type="parTrans" cxnId="{3B4D6A68-7BE8-4C55-AC01-475C6F9C999C}">
      <dgm:prSet/>
      <dgm:spPr/>
      <dgm:t>
        <a:bodyPr/>
        <a:lstStyle/>
        <a:p>
          <a:endParaRPr lang="en-US"/>
        </a:p>
      </dgm:t>
    </dgm:pt>
    <dgm:pt modelId="{70C8301F-0964-4BD1-B796-C729EEBA9A5C}" type="sibTrans" cxnId="{3B4D6A68-7BE8-4C55-AC01-475C6F9C999C}">
      <dgm:prSet/>
      <dgm:spPr/>
      <dgm:t>
        <a:bodyPr/>
        <a:lstStyle/>
        <a:p>
          <a:endParaRPr lang="en-US"/>
        </a:p>
      </dgm:t>
    </dgm:pt>
    <dgm:pt modelId="{1E00116B-4D4E-469B-A8E8-62C50963D838}">
      <dgm:prSet phldrT="[Text]" custT="1"/>
      <dgm:spPr/>
      <dgm:t>
        <a:bodyPr/>
        <a:lstStyle/>
        <a:p>
          <a:pPr marL="236538" indent="-236538">
            <a:lnSpc>
              <a:spcPct val="80000"/>
            </a:lnSpc>
            <a:spcAft>
              <a:spcPts val="1200"/>
            </a:spcAft>
          </a:pPr>
          <a:r>
            <a:rPr lang="en-US" sz="1700" b="1" dirty="0" smtClean="0">
              <a:solidFill>
                <a:schemeClr val="accent6"/>
              </a:solidFill>
              <a:latin typeface="Arial" pitchFamily="34" charset="0"/>
              <a:cs typeface="Arial" pitchFamily="34" charset="0"/>
            </a:rPr>
            <a:t>Tier III Safety Appliances</a:t>
          </a:r>
        </a:p>
      </dgm:t>
    </dgm:pt>
    <dgm:pt modelId="{22CF573B-6116-4BB3-9411-0EE39DBE8D3F}" type="parTrans" cxnId="{C160BB0A-AF8D-417E-89B2-90E4A06C94B6}">
      <dgm:prSet/>
      <dgm:spPr/>
      <dgm:t>
        <a:bodyPr/>
        <a:lstStyle/>
        <a:p>
          <a:endParaRPr lang="en-US"/>
        </a:p>
      </dgm:t>
    </dgm:pt>
    <dgm:pt modelId="{2022B173-E5F0-43BC-8626-D3A73C0F87C7}" type="sibTrans" cxnId="{C160BB0A-AF8D-417E-89B2-90E4A06C94B6}">
      <dgm:prSet/>
      <dgm:spPr/>
      <dgm:t>
        <a:bodyPr/>
        <a:lstStyle/>
        <a:p>
          <a:endParaRPr lang="en-US"/>
        </a:p>
      </dgm:t>
    </dgm:pt>
    <dgm:pt modelId="{51D79433-1CA7-4B87-95AC-188EF8537709}" type="pres">
      <dgm:prSet presAssocID="{75B59FF0-2D90-44CB-9912-054014CAD37A}" presName="Name0" presStyleCnt="0">
        <dgm:presLayoutVars>
          <dgm:dir/>
          <dgm:animLvl val="lvl"/>
          <dgm:resizeHandles val="exact"/>
        </dgm:presLayoutVars>
      </dgm:prSet>
      <dgm:spPr/>
    </dgm:pt>
    <dgm:pt modelId="{8645D7A8-6BDF-4849-A2AA-94E3644DE769}" type="pres">
      <dgm:prSet presAssocID="{C5E49239-B057-4085-88EA-904A1622D17C}" presName="vertFlow" presStyleCnt="0"/>
      <dgm:spPr/>
    </dgm:pt>
    <dgm:pt modelId="{EFA0331B-972D-454A-B35D-2035114661A9}" type="pres">
      <dgm:prSet presAssocID="{C5E49239-B057-4085-88EA-904A1622D17C}" presName="header" presStyleLbl="node1" presStyleIdx="0" presStyleCnt="2" custScaleX="117669" custScaleY="164055"/>
      <dgm:spPr/>
      <dgm:t>
        <a:bodyPr/>
        <a:lstStyle/>
        <a:p>
          <a:endParaRPr lang="en-US"/>
        </a:p>
      </dgm:t>
    </dgm:pt>
    <dgm:pt modelId="{8D38F397-F343-402C-8D3F-5BDCF69AE497}" type="pres">
      <dgm:prSet presAssocID="{4E88C1D2-544E-4469-B3E6-38608464E747}" presName="parTrans" presStyleLbl="sibTrans2D1" presStyleIdx="0" presStyleCnt="11"/>
      <dgm:spPr/>
      <dgm:t>
        <a:bodyPr/>
        <a:lstStyle/>
        <a:p>
          <a:endParaRPr lang="en-US"/>
        </a:p>
      </dgm:t>
    </dgm:pt>
    <dgm:pt modelId="{4523F1E2-1492-45AF-9000-E646EC54D1C8}" type="pres">
      <dgm:prSet presAssocID="{4A00F043-1F58-4399-8FA9-E40E7ED74E17}" presName="child" presStyleLbl="alignAccFollowNode1" presStyleIdx="0" presStyleCnt="11" custScaleX="18533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C019B1-9452-432D-A41B-369E6E24A546}" type="pres">
      <dgm:prSet presAssocID="{E3B89C8E-9AD7-4F42-BAE4-1A544FD351FE}" presName="sibTrans" presStyleLbl="sibTrans2D1" presStyleIdx="1" presStyleCnt="11"/>
      <dgm:spPr/>
      <dgm:t>
        <a:bodyPr/>
        <a:lstStyle/>
        <a:p>
          <a:endParaRPr lang="en-US"/>
        </a:p>
      </dgm:t>
    </dgm:pt>
    <dgm:pt modelId="{EDFA44B2-44A5-49EE-9489-5C5033338175}" type="pres">
      <dgm:prSet presAssocID="{07155C56-5CC4-471C-B1DD-5690E8137879}" presName="child" presStyleLbl="alignAccFollowNode1" presStyleIdx="1" presStyleCnt="11" custScaleX="18533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E53C4E-D947-4F51-BD11-9870022FCF93}" type="pres">
      <dgm:prSet presAssocID="{9649923A-3D8F-407C-947C-F57DB9A8F363}" presName="sibTrans" presStyleLbl="sibTrans2D1" presStyleIdx="2" presStyleCnt="11"/>
      <dgm:spPr/>
      <dgm:t>
        <a:bodyPr/>
        <a:lstStyle/>
        <a:p>
          <a:endParaRPr lang="en-US"/>
        </a:p>
      </dgm:t>
    </dgm:pt>
    <dgm:pt modelId="{22E7535F-4DB3-4AC2-B464-7ADCCCBB2CAB}" type="pres">
      <dgm:prSet presAssocID="{CC2580AA-E6FA-47FD-859D-6098528939F9}" presName="child" presStyleLbl="alignAccFollowNode1" presStyleIdx="2" presStyleCnt="11" custScaleX="18533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0847E4-BAAF-4601-B9C5-1AB651820381}" type="pres">
      <dgm:prSet presAssocID="{4EB6FDF1-27BB-4E65-98A2-EFD6A4D6054E}" presName="sibTrans" presStyleLbl="sibTrans2D1" presStyleIdx="3" presStyleCnt="11"/>
      <dgm:spPr/>
      <dgm:t>
        <a:bodyPr/>
        <a:lstStyle/>
        <a:p>
          <a:endParaRPr lang="en-US"/>
        </a:p>
      </dgm:t>
    </dgm:pt>
    <dgm:pt modelId="{8EE95015-FD53-46B1-ABB7-98A9546893B7}" type="pres">
      <dgm:prSet presAssocID="{BA5416A7-57EF-431E-94DC-64252C6F9718}" presName="child" presStyleLbl="alignAccFollowNode1" presStyleIdx="3" presStyleCnt="11" custScaleX="18533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EAAD87-F4AC-4402-AB84-9081E9096C7C}" type="pres">
      <dgm:prSet presAssocID="{1C6076F5-7E96-4113-A994-B84BF3123518}" presName="sibTrans" presStyleLbl="sibTrans2D1" presStyleIdx="4" presStyleCnt="11"/>
      <dgm:spPr/>
      <dgm:t>
        <a:bodyPr/>
        <a:lstStyle/>
        <a:p>
          <a:endParaRPr lang="en-US"/>
        </a:p>
      </dgm:t>
    </dgm:pt>
    <dgm:pt modelId="{71DC8527-F82F-4FAC-A65F-2D77526F2926}" type="pres">
      <dgm:prSet presAssocID="{E0E34172-FE43-4474-AAD7-F09C177AFA6C}" presName="child" presStyleLbl="alignAccFollowNode1" presStyleIdx="4" presStyleCnt="11" custScaleX="18533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A7F1B5-CDB5-4373-90B9-9891BC89B110}" type="pres">
      <dgm:prSet presAssocID="{C5E49239-B057-4085-88EA-904A1622D17C}" presName="hSp" presStyleCnt="0"/>
      <dgm:spPr/>
    </dgm:pt>
    <dgm:pt modelId="{68B6C262-3536-4231-B3A9-D34E611F1DDD}" type="pres">
      <dgm:prSet presAssocID="{95E38AA9-BB69-4CDC-B73A-E5586406BC6D}" presName="vertFlow" presStyleCnt="0"/>
      <dgm:spPr/>
    </dgm:pt>
    <dgm:pt modelId="{2B4BA005-D4FA-4829-9A97-1D5C28A61E0D}" type="pres">
      <dgm:prSet presAssocID="{95E38AA9-BB69-4CDC-B73A-E5586406BC6D}" presName="header" presStyleLbl="node1" presStyleIdx="1" presStyleCnt="2" custScaleX="125706" custScaleY="176790"/>
      <dgm:spPr/>
      <dgm:t>
        <a:bodyPr/>
        <a:lstStyle/>
        <a:p>
          <a:endParaRPr lang="en-US"/>
        </a:p>
      </dgm:t>
    </dgm:pt>
    <dgm:pt modelId="{CD7EF833-14AF-4281-AB92-FF8F297FDAFD}" type="pres">
      <dgm:prSet presAssocID="{22CF573B-6116-4BB3-9411-0EE39DBE8D3F}" presName="parTrans" presStyleLbl="sibTrans2D1" presStyleIdx="5" presStyleCnt="11"/>
      <dgm:spPr/>
      <dgm:t>
        <a:bodyPr/>
        <a:lstStyle/>
        <a:p>
          <a:endParaRPr lang="en-US"/>
        </a:p>
      </dgm:t>
    </dgm:pt>
    <dgm:pt modelId="{8E703F81-97D6-4C05-8540-B02326E155B8}" type="pres">
      <dgm:prSet presAssocID="{1E00116B-4D4E-469B-A8E8-62C50963D838}" presName="child" presStyleLbl="alignAccFollowNode1" presStyleIdx="5" presStyleCnt="11" custScaleX="2245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807387-83BA-4170-BED0-87B07CB21672}" type="pres">
      <dgm:prSet presAssocID="{2022B173-E5F0-43BC-8626-D3A73C0F87C7}" presName="sibTrans" presStyleLbl="sibTrans2D1" presStyleIdx="6" presStyleCnt="11"/>
      <dgm:spPr/>
      <dgm:t>
        <a:bodyPr/>
        <a:lstStyle/>
        <a:p>
          <a:endParaRPr lang="en-US"/>
        </a:p>
      </dgm:t>
    </dgm:pt>
    <dgm:pt modelId="{C0263951-31BB-473F-8946-260D9A03A529}" type="pres">
      <dgm:prSet presAssocID="{DCAEEBDC-DF30-4E55-BACD-7CBB26FBDE1F}" presName="child" presStyleLbl="alignAccFollowNode1" presStyleIdx="6" presStyleCnt="11" custScaleX="2245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38EFB5-9652-42BC-A156-B09ED22FBE07}" type="pres">
      <dgm:prSet presAssocID="{27849E0B-321D-4BAD-8BA6-6A1DE5901970}" presName="sibTrans" presStyleLbl="sibTrans2D1" presStyleIdx="7" presStyleCnt="11"/>
      <dgm:spPr/>
      <dgm:t>
        <a:bodyPr/>
        <a:lstStyle/>
        <a:p>
          <a:endParaRPr lang="en-US"/>
        </a:p>
      </dgm:t>
    </dgm:pt>
    <dgm:pt modelId="{3E91080B-AAAE-4A2C-98D5-31A754DB665F}" type="pres">
      <dgm:prSet presAssocID="{C2AFD00F-AD2E-47B5-8D60-6B15C09E9BE6}" presName="child" presStyleLbl="alignAccFollowNode1" presStyleIdx="7" presStyleCnt="11" custScaleX="2245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071004-C50A-4C9E-AEF5-5609F6D0B025}" type="pres">
      <dgm:prSet presAssocID="{A368ACB4-D6BF-4120-A82E-9CC479AC0DC6}" presName="sibTrans" presStyleLbl="sibTrans2D1" presStyleIdx="8" presStyleCnt="11"/>
      <dgm:spPr/>
      <dgm:t>
        <a:bodyPr/>
        <a:lstStyle/>
        <a:p>
          <a:endParaRPr lang="en-US"/>
        </a:p>
      </dgm:t>
    </dgm:pt>
    <dgm:pt modelId="{EE713257-F628-4789-A1AF-691980A92224}" type="pres">
      <dgm:prSet presAssocID="{0FAFEF22-E297-4695-9F59-95B51F485916}" presName="child" presStyleLbl="alignAccFollowNode1" presStyleIdx="8" presStyleCnt="11" custScaleX="2245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D05421-B548-4962-8127-5BBE72B7D6D2}" type="pres">
      <dgm:prSet presAssocID="{DD468CF7-385C-4E58-9932-F8761EC10179}" presName="sibTrans" presStyleLbl="sibTrans2D1" presStyleIdx="9" presStyleCnt="11"/>
      <dgm:spPr/>
      <dgm:t>
        <a:bodyPr/>
        <a:lstStyle/>
        <a:p>
          <a:endParaRPr lang="en-US"/>
        </a:p>
      </dgm:t>
    </dgm:pt>
    <dgm:pt modelId="{823EB19D-B64F-4A60-BC30-51CA04819508}" type="pres">
      <dgm:prSet presAssocID="{29E44B2A-67FC-4ABE-A2AB-57B2F0952537}" presName="child" presStyleLbl="alignAccFollowNode1" presStyleIdx="9" presStyleCnt="11" custScaleX="2245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848192-0EA1-4327-940B-099827C910A4}" type="pres">
      <dgm:prSet presAssocID="{D94FE3AB-0E21-4BC0-927F-812AEA14A203}" presName="sibTrans" presStyleLbl="sibTrans2D1" presStyleIdx="10" presStyleCnt="11"/>
      <dgm:spPr/>
      <dgm:t>
        <a:bodyPr/>
        <a:lstStyle/>
        <a:p>
          <a:endParaRPr lang="en-US"/>
        </a:p>
      </dgm:t>
    </dgm:pt>
    <dgm:pt modelId="{3AC4F7B1-29C9-45E5-AA78-1DB2A67E788E}" type="pres">
      <dgm:prSet presAssocID="{F75AC845-394B-4921-B5B1-3163F10EC7A1}" presName="child" presStyleLbl="alignAccFollowNode1" presStyleIdx="10" presStyleCnt="11" custScaleX="2245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A3D53C-68E8-4192-8E0A-65225752971F}" type="presOf" srcId="{C2AFD00F-AD2E-47B5-8D60-6B15C09E9BE6}" destId="{3E91080B-AAAE-4A2C-98D5-31A754DB665F}" srcOrd="0" destOrd="0" presId="urn:microsoft.com/office/officeart/2005/8/layout/lProcess1"/>
    <dgm:cxn modelId="{8552F591-8538-47D5-85EF-7475B86AC93E}" type="presOf" srcId="{E3B89C8E-9AD7-4F42-BAE4-1A544FD351FE}" destId="{C5C019B1-9452-432D-A41B-369E6E24A546}" srcOrd="0" destOrd="0" presId="urn:microsoft.com/office/officeart/2005/8/layout/lProcess1"/>
    <dgm:cxn modelId="{2037A02D-ECE6-49C2-8929-2DBB1C567557}" type="presOf" srcId="{27849E0B-321D-4BAD-8BA6-6A1DE5901970}" destId="{B438EFB5-9652-42BC-A156-B09ED22FBE07}" srcOrd="0" destOrd="0" presId="urn:microsoft.com/office/officeart/2005/8/layout/lProcess1"/>
    <dgm:cxn modelId="{C87E1A35-E0DD-4159-8227-3520C24EE387}" type="presOf" srcId="{C5E49239-B057-4085-88EA-904A1622D17C}" destId="{EFA0331B-972D-454A-B35D-2035114661A9}" srcOrd="0" destOrd="0" presId="urn:microsoft.com/office/officeart/2005/8/layout/lProcess1"/>
    <dgm:cxn modelId="{3B4D6A68-7BE8-4C55-AC01-475C6F9C999C}" srcId="{95E38AA9-BB69-4CDC-B73A-E5586406BC6D}" destId="{F75AC845-394B-4921-B5B1-3163F10EC7A1}" srcOrd="5" destOrd="0" parTransId="{39A4F174-D040-4CD5-A9BF-EEEAD2926C66}" sibTransId="{70C8301F-0964-4BD1-B796-C729EEBA9A5C}"/>
    <dgm:cxn modelId="{5967AEF7-0AC6-4179-8E59-7708FB65309A}" srcId="{95E38AA9-BB69-4CDC-B73A-E5586406BC6D}" destId="{DCAEEBDC-DF30-4E55-BACD-7CBB26FBDE1F}" srcOrd="1" destOrd="0" parTransId="{A3FFC08C-BEB0-4F0F-BA47-80EC529B732D}" sibTransId="{27849E0B-321D-4BAD-8BA6-6A1DE5901970}"/>
    <dgm:cxn modelId="{8E535C99-C72E-48A6-B11C-C57FDE5271DB}" type="presOf" srcId="{95E38AA9-BB69-4CDC-B73A-E5586406BC6D}" destId="{2B4BA005-D4FA-4829-9A97-1D5C28A61E0D}" srcOrd="0" destOrd="0" presId="urn:microsoft.com/office/officeart/2005/8/layout/lProcess1"/>
    <dgm:cxn modelId="{7723BB65-B8A0-4B62-91C4-01F52807B989}" srcId="{C5E49239-B057-4085-88EA-904A1622D17C}" destId="{CC2580AA-E6FA-47FD-859D-6098528939F9}" srcOrd="2" destOrd="0" parTransId="{E4994591-FBA6-438D-8972-8D3B2AFB4CD3}" sibTransId="{4EB6FDF1-27BB-4E65-98A2-EFD6A4D6054E}"/>
    <dgm:cxn modelId="{5434EBF2-EDBB-4AD9-BA33-3533B779C7EC}" srcId="{75B59FF0-2D90-44CB-9912-054014CAD37A}" destId="{C5E49239-B057-4085-88EA-904A1622D17C}" srcOrd="0" destOrd="0" parTransId="{210E8E9F-756B-46C4-A6D7-91273087657A}" sibTransId="{F374AAF7-C22B-4667-AB1F-3C1CDAEE5E26}"/>
    <dgm:cxn modelId="{DFCE0D97-350C-4E24-B140-BF839E69E863}" type="presOf" srcId="{4EB6FDF1-27BB-4E65-98A2-EFD6A4D6054E}" destId="{830847E4-BAAF-4601-B9C5-1AB651820381}" srcOrd="0" destOrd="0" presId="urn:microsoft.com/office/officeart/2005/8/layout/lProcess1"/>
    <dgm:cxn modelId="{EC7C7A12-0695-4282-9383-39BA21843CF5}" type="presOf" srcId="{07155C56-5CC4-471C-B1DD-5690E8137879}" destId="{EDFA44B2-44A5-49EE-9489-5C5033338175}" srcOrd="0" destOrd="0" presId="urn:microsoft.com/office/officeart/2005/8/layout/lProcess1"/>
    <dgm:cxn modelId="{07212928-064B-44E8-967E-95B416CC7D95}" type="presOf" srcId="{4E88C1D2-544E-4469-B3E6-38608464E747}" destId="{8D38F397-F343-402C-8D3F-5BDCF69AE497}" srcOrd="0" destOrd="0" presId="urn:microsoft.com/office/officeart/2005/8/layout/lProcess1"/>
    <dgm:cxn modelId="{19367E32-494D-412B-8586-F84E29D5CE98}" type="presOf" srcId="{D94FE3AB-0E21-4BC0-927F-812AEA14A203}" destId="{00848192-0EA1-4327-940B-099827C910A4}" srcOrd="0" destOrd="0" presId="urn:microsoft.com/office/officeart/2005/8/layout/lProcess1"/>
    <dgm:cxn modelId="{E2C1FD98-0D46-4841-A229-8403CF5BB3AE}" type="presOf" srcId="{BA5416A7-57EF-431E-94DC-64252C6F9718}" destId="{8EE95015-FD53-46B1-ABB7-98A9546893B7}" srcOrd="0" destOrd="0" presId="urn:microsoft.com/office/officeart/2005/8/layout/lProcess1"/>
    <dgm:cxn modelId="{5E00FE0B-1243-46C9-876B-7BCBC8521BA5}" type="presOf" srcId="{E0E34172-FE43-4474-AAD7-F09C177AFA6C}" destId="{71DC8527-F82F-4FAC-A65F-2D77526F2926}" srcOrd="0" destOrd="0" presId="urn:microsoft.com/office/officeart/2005/8/layout/lProcess1"/>
    <dgm:cxn modelId="{80A49686-461D-4FED-9A56-EF0E8BE0231F}" type="presOf" srcId="{75B59FF0-2D90-44CB-9912-054014CAD37A}" destId="{51D79433-1CA7-4B87-95AC-188EF8537709}" srcOrd="0" destOrd="0" presId="urn:microsoft.com/office/officeart/2005/8/layout/lProcess1"/>
    <dgm:cxn modelId="{C743D31B-D496-43A7-B120-A9983BEBE03B}" type="presOf" srcId="{1E00116B-4D4E-469B-A8E8-62C50963D838}" destId="{8E703F81-97D6-4C05-8540-B02326E155B8}" srcOrd="0" destOrd="0" presId="urn:microsoft.com/office/officeart/2005/8/layout/lProcess1"/>
    <dgm:cxn modelId="{C160BB0A-AF8D-417E-89B2-90E4A06C94B6}" srcId="{95E38AA9-BB69-4CDC-B73A-E5586406BC6D}" destId="{1E00116B-4D4E-469B-A8E8-62C50963D838}" srcOrd="0" destOrd="0" parTransId="{22CF573B-6116-4BB3-9411-0EE39DBE8D3F}" sibTransId="{2022B173-E5F0-43BC-8626-D3A73C0F87C7}"/>
    <dgm:cxn modelId="{20E59AAD-5D1D-42BA-9B05-5C9E00B51DCD}" srcId="{95E38AA9-BB69-4CDC-B73A-E5586406BC6D}" destId="{C2AFD00F-AD2E-47B5-8D60-6B15C09E9BE6}" srcOrd="2" destOrd="0" parTransId="{D2C5D48A-6570-484A-8383-0590DDB8632A}" sibTransId="{A368ACB4-D6BF-4120-A82E-9CC479AC0DC6}"/>
    <dgm:cxn modelId="{BC6BAB0A-D7F6-467C-A81A-51BCB1792983}" srcId="{C5E49239-B057-4085-88EA-904A1622D17C}" destId="{4A00F043-1F58-4399-8FA9-E40E7ED74E17}" srcOrd="0" destOrd="0" parTransId="{4E88C1D2-544E-4469-B3E6-38608464E747}" sibTransId="{E3B89C8E-9AD7-4F42-BAE4-1A544FD351FE}"/>
    <dgm:cxn modelId="{B8249137-CD67-427C-BEF1-A0676E6D1711}" type="presOf" srcId="{F75AC845-394B-4921-B5B1-3163F10EC7A1}" destId="{3AC4F7B1-29C9-45E5-AA78-1DB2A67E788E}" srcOrd="0" destOrd="0" presId="urn:microsoft.com/office/officeart/2005/8/layout/lProcess1"/>
    <dgm:cxn modelId="{E4C654B4-2865-41AB-BCD3-489F81DC52E8}" srcId="{C5E49239-B057-4085-88EA-904A1622D17C}" destId="{07155C56-5CC4-471C-B1DD-5690E8137879}" srcOrd="1" destOrd="0" parTransId="{B46FD69E-18AB-4C6C-8E45-31B18C056D57}" sibTransId="{9649923A-3D8F-407C-947C-F57DB9A8F363}"/>
    <dgm:cxn modelId="{D366DABC-DC96-4E4C-AE56-B91C1A0C7189}" srcId="{95E38AA9-BB69-4CDC-B73A-E5586406BC6D}" destId="{29E44B2A-67FC-4ABE-A2AB-57B2F0952537}" srcOrd="4" destOrd="0" parTransId="{B90DA31D-6608-440C-91F4-AE39F3566036}" sibTransId="{D94FE3AB-0E21-4BC0-927F-812AEA14A203}"/>
    <dgm:cxn modelId="{DBD96C51-176C-484A-A011-1158DC272E1E}" type="presOf" srcId="{22CF573B-6116-4BB3-9411-0EE39DBE8D3F}" destId="{CD7EF833-14AF-4281-AB92-FF8F297FDAFD}" srcOrd="0" destOrd="0" presId="urn:microsoft.com/office/officeart/2005/8/layout/lProcess1"/>
    <dgm:cxn modelId="{9CB4BC1C-15CC-4D46-BBA5-FFB8F9F2871D}" srcId="{C5E49239-B057-4085-88EA-904A1622D17C}" destId="{BA5416A7-57EF-431E-94DC-64252C6F9718}" srcOrd="3" destOrd="0" parTransId="{C69ACD65-873A-4520-8B0F-F7B5CC0BD590}" sibTransId="{1C6076F5-7E96-4113-A994-B84BF3123518}"/>
    <dgm:cxn modelId="{B417F08B-D617-4BCB-AD23-5A3A2CC1717D}" type="presOf" srcId="{2022B173-E5F0-43BC-8626-D3A73C0F87C7}" destId="{C0807387-83BA-4170-BED0-87B07CB21672}" srcOrd="0" destOrd="0" presId="urn:microsoft.com/office/officeart/2005/8/layout/lProcess1"/>
    <dgm:cxn modelId="{2C5989A9-6068-4B4F-8C86-F88226CF93CB}" type="presOf" srcId="{0FAFEF22-E297-4695-9F59-95B51F485916}" destId="{EE713257-F628-4789-A1AF-691980A92224}" srcOrd="0" destOrd="0" presId="urn:microsoft.com/office/officeart/2005/8/layout/lProcess1"/>
    <dgm:cxn modelId="{97426C7D-7E2D-4452-AB8D-A0370F904F49}" type="presOf" srcId="{DCAEEBDC-DF30-4E55-BACD-7CBB26FBDE1F}" destId="{C0263951-31BB-473F-8946-260D9A03A529}" srcOrd="0" destOrd="0" presId="urn:microsoft.com/office/officeart/2005/8/layout/lProcess1"/>
    <dgm:cxn modelId="{D7A59EE3-4F76-42FE-9D31-E409FE8ED731}" type="presOf" srcId="{9649923A-3D8F-407C-947C-F57DB9A8F363}" destId="{6BE53C4E-D947-4F51-BD11-9870022FCF93}" srcOrd="0" destOrd="0" presId="urn:microsoft.com/office/officeart/2005/8/layout/lProcess1"/>
    <dgm:cxn modelId="{4A52277C-76EE-4A86-9EEF-7C287081CD5D}" type="presOf" srcId="{CC2580AA-E6FA-47FD-859D-6098528939F9}" destId="{22E7535F-4DB3-4AC2-B464-7ADCCCBB2CAB}" srcOrd="0" destOrd="0" presId="urn:microsoft.com/office/officeart/2005/8/layout/lProcess1"/>
    <dgm:cxn modelId="{39C38D19-3F05-40C2-95C7-9E32BB254C7E}" type="presOf" srcId="{4A00F043-1F58-4399-8FA9-E40E7ED74E17}" destId="{4523F1E2-1492-45AF-9000-E646EC54D1C8}" srcOrd="0" destOrd="0" presId="urn:microsoft.com/office/officeart/2005/8/layout/lProcess1"/>
    <dgm:cxn modelId="{44C5518A-651B-4970-908E-6F974BB80D87}" srcId="{C5E49239-B057-4085-88EA-904A1622D17C}" destId="{E0E34172-FE43-4474-AAD7-F09C177AFA6C}" srcOrd="4" destOrd="0" parTransId="{EEC53400-D8E6-440E-9869-9D8DC45B3A2D}" sibTransId="{EED1179F-4AB1-46DB-A884-2760BE198759}"/>
    <dgm:cxn modelId="{8FD88E88-3967-4A6D-A85E-82A1374F0BA4}" srcId="{95E38AA9-BB69-4CDC-B73A-E5586406BC6D}" destId="{0FAFEF22-E297-4695-9F59-95B51F485916}" srcOrd="3" destOrd="0" parTransId="{D56B3677-1F43-4271-885F-731FC6E074AD}" sibTransId="{DD468CF7-385C-4E58-9932-F8761EC10179}"/>
    <dgm:cxn modelId="{123D1C52-55F0-4F3B-8237-B0309D62ADDA}" type="presOf" srcId="{A368ACB4-D6BF-4120-A82E-9CC479AC0DC6}" destId="{D1071004-C50A-4C9E-AEF5-5609F6D0B025}" srcOrd="0" destOrd="0" presId="urn:microsoft.com/office/officeart/2005/8/layout/lProcess1"/>
    <dgm:cxn modelId="{DB37AF96-78B6-4408-A42D-3579317DC299}" type="presOf" srcId="{1C6076F5-7E96-4113-A994-B84BF3123518}" destId="{44EAAD87-F4AC-4402-AB84-9081E9096C7C}" srcOrd="0" destOrd="0" presId="urn:microsoft.com/office/officeart/2005/8/layout/lProcess1"/>
    <dgm:cxn modelId="{8643E311-4F45-401F-BF3C-D2CB7D91D403}" type="presOf" srcId="{DD468CF7-385C-4E58-9932-F8761EC10179}" destId="{2AD05421-B548-4962-8127-5BBE72B7D6D2}" srcOrd="0" destOrd="0" presId="urn:microsoft.com/office/officeart/2005/8/layout/lProcess1"/>
    <dgm:cxn modelId="{17094C21-ED1D-4817-A1D7-5D34BFE3E247}" srcId="{75B59FF0-2D90-44CB-9912-054014CAD37A}" destId="{95E38AA9-BB69-4CDC-B73A-E5586406BC6D}" srcOrd="1" destOrd="0" parTransId="{306B6349-5187-45B1-BA0C-57CA1125FE54}" sibTransId="{CB1674CF-434C-4D74-B167-7C29397FFFCB}"/>
    <dgm:cxn modelId="{B8D67CB1-AD1F-473E-B17E-62F535AD60FF}" type="presOf" srcId="{29E44B2A-67FC-4ABE-A2AB-57B2F0952537}" destId="{823EB19D-B64F-4A60-BC30-51CA04819508}" srcOrd="0" destOrd="0" presId="urn:microsoft.com/office/officeart/2005/8/layout/lProcess1"/>
    <dgm:cxn modelId="{E82061AC-EDB6-4963-B3A3-D06B7E2D8E46}" type="presParOf" srcId="{51D79433-1CA7-4B87-95AC-188EF8537709}" destId="{8645D7A8-6BDF-4849-A2AA-94E3644DE769}" srcOrd="0" destOrd="0" presId="urn:microsoft.com/office/officeart/2005/8/layout/lProcess1"/>
    <dgm:cxn modelId="{F7FC2C76-3CD9-44AF-AEB4-79D2EA719C46}" type="presParOf" srcId="{8645D7A8-6BDF-4849-A2AA-94E3644DE769}" destId="{EFA0331B-972D-454A-B35D-2035114661A9}" srcOrd="0" destOrd="0" presId="urn:microsoft.com/office/officeart/2005/8/layout/lProcess1"/>
    <dgm:cxn modelId="{E22A8149-8276-49F0-9639-3AEB1B6AE075}" type="presParOf" srcId="{8645D7A8-6BDF-4849-A2AA-94E3644DE769}" destId="{8D38F397-F343-402C-8D3F-5BDCF69AE497}" srcOrd="1" destOrd="0" presId="urn:microsoft.com/office/officeart/2005/8/layout/lProcess1"/>
    <dgm:cxn modelId="{E4DF5A7F-D934-4FFE-ADDF-815A7C2FA91E}" type="presParOf" srcId="{8645D7A8-6BDF-4849-A2AA-94E3644DE769}" destId="{4523F1E2-1492-45AF-9000-E646EC54D1C8}" srcOrd="2" destOrd="0" presId="urn:microsoft.com/office/officeart/2005/8/layout/lProcess1"/>
    <dgm:cxn modelId="{0DA26B21-06C9-44EC-BB4D-436C12F7E4FA}" type="presParOf" srcId="{8645D7A8-6BDF-4849-A2AA-94E3644DE769}" destId="{C5C019B1-9452-432D-A41B-369E6E24A546}" srcOrd="3" destOrd="0" presId="urn:microsoft.com/office/officeart/2005/8/layout/lProcess1"/>
    <dgm:cxn modelId="{C413E619-787E-4004-9E4F-4A48F2C9C267}" type="presParOf" srcId="{8645D7A8-6BDF-4849-A2AA-94E3644DE769}" destId="{EDFA44B2-44A5-49EE-9489-5C5033338175}" srcOrd="4" destOrd="0" presId="urn:microsoft.com/office/officeart/2005/8/layout/lProcess1"/>
    <dgm:cxn modelId="{809D243C-1EF6-4769-BB2C-EF7DE9FB986A}" type="presParOf" srcId="{8645D7A8-6BDF-4849-A2AA-94E3644DE769}" destId="{6BE53C4E-D947-4F51-BD11-9870022FCF93}" srcOrd="5" destOrd="0" presId="urn:microsoft.com/office/officeart/2005/8/layout/lProcess1"/>
    <dgm:cxn modelId="{A243D877-EB5A-4931-AE5D-B3A65FCC731A}" type="presParOf" srcId="{8645D7A8-6BDF-4849-A2AA-94E3644DE769}" destId="{22E7535F-4DB3-4AC2-B464-7ADCCCBB2CAB}" srcOrd="6" destOrd="0" presId="urn:microsoft.com/office/officeart/2005/8/layout/lProcess1"/>
    <dgm:cxn modelId="{CCE96484-3898-46F8-AC4B-ACB212835D21}" type="presParOf" srcId="{8645D7A8-6BDF-4849-A2AA-94E3644DE769}" destId="{830847E4-BAAF-4601-B9C5-1AB651820381}" srcOrd="7" destOrd="0" presId="urn:microsoft.com/office/officeart/2005/8/layout/lProcess1"/>
    <dgm:cxn modelId="{B6991BB5-EAF4-4384-89D1-0C7BC9CDFAD8}" type="presParOf" srcId="{8645D7A8-6BDF-4849-A2AA-94E3644DE769}" destId="{8EE95015-FD53-46B1-ABB7-98A9546893B7}" srcOrd="8" destOrd="0" presId="urn:microsoft.com/office/officeart/2005/8/layout/lProcess1"/>
    <dgm:cxn modelId="{6E3A6667-F543-4B09-97E2-F824A47E2323}" type="presParOf" srcId="{8645D7A8-6BDF-4849-A2AA-94E3644DE769}" destId="{44EAAD87-F4AC-4402-AB84-9081E9096C7C}" srcOrd="9" destOrd="0" presId="urn:microsoft.com/office/officeart/2005/8/layout/lProcess1"/>
    <dgm:cxn modelId="{69BB46BA-5421-4CB6-9C48-234FF2F048F7}" type="presParOf" srcId="{8645D7A8-6BDF-4849-A2AA-94E3644DE769}" destId="{71DC8527-F82F-4FAC-A65F-2D77526F2926}" srcOrd="10" destOrd="0" presId="urn:microsoft.com/office/officeart/2005/8/layout/lProcess1"/>
    <dgm:cxn modelId="{7C393C7F-F8EB-4B02-A602-6764ABDD65DE}" type="presParOf" srcId="{51D79433-1CA7-4B87-95AC-188EF8537709}" destId="{0CA7F1B5-CDB5-4373-90B9-9891BC89B110}" srcOrd="1" destOrd="0" presId="urn:microsoft.com/office/officeart/2005/8/layout/lProcess1"/>
    <dgm:cxn modelId="{2662A2F3-300A-4F1D-8888-643BBCC96EB7}" type="presParOf" srcId="{51D79433-1CA7-4B87-95AC-188EF8537709}" destId="{68B6C262-3536-4231-B3A9-D34E611F1DDD}" srcOrd="2" destOrd="0" presId="urn:microsoft.com/office/officeart/2005/8/layout/lProcess1"/>
    <dgm:cxn modelId="{B91AB6F3-1F32-4E71-9BE6-622349F86480}" type="presParOf" srcId="{68B6C262-3536-4231-B3A9-D34E611F1DDD}" destId="{2B4BA005-D4FA-4829-9A97-1D5C28A61E0D}" srcOrd="0" destOrd="0" presId="urn:microsoft.com/office/officeart/2005/8/layout/lProcess1"/>
    <dgm:cxn modelId="{217009C7-040A-4F2D-A672-57759298A5F5}" type="presParOf" srcId="{68B6C262-3536-4231-B3A9-D34E611F1DDD}" destId="{CD7EF833-14AF-4281-AB92-FF8F297FDAFD}" srcOrd="1" destOrd="0" presId="urn:microsoft.com/office/officeart/2005/8/layout/lProcess1"/>
    <dgm:cxn modelId="{61A8CF14-0B3A-4BA5-8407-BA5953E99BEE}" type="presParOf" srcId="{68B6C262-3536-4231-B3A9-D34E611F1DDD}" destId="{8E703F81-97D6-4C05-8540-B02326E155B8}" srcOrd="2" destOrd="0" presId="urn:microsoft.com/office/officeart/2005/8/layout/lProcess1"/>
    <dgm:cxn modelId="{CDF9F1FC-2AE5-4890-9103-EB869E64FF16}" type="presParOf" srcId="{68B6C262-3536-4231-B3A9-D34E611F1DDD}" destId="{C0807387-83BA-4170-BED0-87B07CB21672}" srcOrd="3" destOrd="0" presId="urn:microsoft.com/office/officeart/2005/8/layout/lProcess1"/>
    <dgm:cxn modelId="{B56B2A0B-CAFC-4D0C-A342-5743E5ED356E}" type="presParOf" srcId="{68B6C262-3536-4231-B3A9-D34E611F1DDD}" destId="{C0263951-31BB-473F-8946-260D9A03A529}" srcOrd="4" destOrd="0" presId="urn:microsoft.com/office/officeart/2005/8/layout/lProcess1"/>
    <dgm:cxn modelId="{D276385C-A494-4DC1-8CF7-928BB257ACFC}" type="presParOf" srcId="{68B6C262-3536-4231-B3A9-D34E611F1DDD}" destId="{B438EFB5-9652-42BC-A156-B09ED22FBE07}" srcOrd="5" destOrd="0" presId="urn:microsoft.com/office/officeart/2005/8/layout/lProcess1"/>
    <dgm:cxn modelId="{D0736608-9D60-4D35-865E-1DFDB8496D75}" type="presParOf" srcId="{68B6C262-3536-4231-B3A9-D34E611F1DDD}" destId="{3E91080B-AAAE-4A2C-98D5-31A754DB665F}" srcOrd="6" destOrd="0" presId="urn:microsoft.com/office/officeart/2005/8/layout/lProcess1"/>
    <dgm:cxn modelId="{74A6F14D-19B2-40AB-9BAF-40E9635EFC4F}" type="presParOf" srcId="{68B6C262-3536-4231-B3A9-D34E611F1DDD}" destId="{D1071004-C50A-4C9E-AEF5-5609F6D0B025}" srcOrd="7" destOrd="0" presId="urn:microsoft.com/office/officeart/2005/8/layout/lProcess1"/>
    <dgm:cxn modelId="{28006D5F-575B-4C33-B6D0-8C59EE1C4826}" type="presParOf" srcId="{68B6C262-3536-4231-B3A9-D34E611F1DDD}" destId="{EE713257-F628-4789-A1AF-691980A92224}" srcOrd="8" destOrd="0" presId="urn:microsoft.com/office/officeart/2005/8/layout/lProcess1"/>
    <dgm:cxn modelId="{D932C225-1489-4981-98E1-890F7B5E935B}" type="presParOf" srcId="{68B6C262-3536-4231-B3A9-D34E611F1DDD}" destId="{2AD05421-B548-4962-8127-5BBE72B7D6D2}" srcOrd="9" destOrd="0" presId="urn:microsoft.com/office/officeart/2005/8/layout/lProcess1"/>
    <dgm:cxn modelId="{F532E124-65F4-403F-989B-EC473BCC3F09}" type="presParOf" srcId="{68B6C262-3536-4231-B3A9-D34E611F1DDD}" destId="{823EB19D-B64F-4A60-BC30-51CA04819508}" srcOrd="10" destOrd="0" presId="urn:microsoft.com/office/officeart/2005/8/layout/lProcess1"/>
    <dgm:cxn modelId="{1224B587-A8E4-405E-A8B6-B76197DC29C0}" type="presParOf" srcId="{68B6C262-3536-4231-B3A9-D34E611F1DDD}" destId="{00848192-0EA1-4327-940B-099827C910A4}" srcOrd="11" destOrd="0" presId="urn:microsoft.com/office/officeart/2005/8/layout/lProcess1"/>
    <dgm:cxn modelId="{8DD40825-D216-4E10-A0E1-FD30485405DE}" type="presParOf" srcId="{68B6C262-3536-4231-B3A9-D34E611F1DDD}" destId="{3AC4F7B1-29C9-45E5-AA78-1DB2A67E788E}" srcOrd="12" destOrd="0" presId="urn:microsoft.com/office/officeart/2005/8/layout/lProcess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0331B-972D-454A-B35D-2035114661A9}">
      <dsp:nvSpPr>
        <dsp:cNvPr id="0" name=""/>
        <dsp:cNvSpPr/>
      </dsp:nvSpPr>
      <dsp:spPr>
        <a:xfrm>
          <a:off x="1028787" y="473"/>
          <a:ext cx="2252945" cy="78526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600"/>
            </a:spcAft>
          </a:pPr>
          <a:r>
            <a:rPr lang="en-US" sz="2000" b="1" i="1" u="sng" kern="1200" dirty="0" smtClean="0">
              <a:latin typeface="Copperplate Gothic Bold" pitchFamily="34" charset="0"/>
            </a:rPr>
            <a:t>NPRM  1: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i="1" u="none" kern="1200" dirty="0" smtClean="0">
              <a:latin typeface="Constantia" panose="02030602050306030303" pitchFamily="18" charset="0"/>
            </a:rPr>
            <a:t>(Under Review)</a:t>
          </a:r>
          <a:endParaRPr lang="en-US" sz="1400" b="1" i="1" u="none" kern="1200" dirty="0">
            <a:latin typeface="Constantia" panose="02030602050306030303" pitchFamily="18" charset="0"/>
          </a:endParaRPr>
        </a:p>
      </dsp:txBody>
      <dsp:txXfrm>
        <a:off x="1051787" y="23473"/>
        <a:ext cx="2206945" cy="739268"/>
      </dsp:txXfrm>
    </dsp:sp>
    <dsp:sp modelId="{8D38F397-F343-402C-8D3F-5BDCF69AE497}">
      <dsp:nvSpPr>
        <dsp:cNvPr id="0" name=""/>
        <dsp:cNvSpPr/>
      </dsp:nvSpPr>
      <dsp:spPr>
        <a:xfrm rot="5400000">
          <a:off x="2113377" y="827624"/>
          <a:ext cx="83765" cy="8376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23F1E2-1492-45AF-9000-E646EC54D1C8}">
      <dsp:nvSpPr>
        <dsp:cNvPr id="0" name=""/>
        <dsp:cNvSpPr/>
      </dsp:nvSpPr>
      <dsp:spPr>
        <a:xfrm>
          <a:off x="380986" y="953273"/>
          <a:ext cx="3548547" cy="478661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236538" lvl="0" indent="-236538" algn="ctr" defTabSz="755650">
            <a:lnSpc>
              <a:spcPct val="80000"/>
            </a:lnSpc>
            <a:spcBef>
              <a:spcPct val="0"/>
            </a:spcBef>
            <a:spcAft>
              <a:spcPts val="1200"/>
            </a:spcAft>
          </a:pPr>
          <a:r>
            <a:rPr lang="en-US" sz="1700" b="0" kern="1200" dirty="0" smtClean="0">
              <a:latin typeface="Arial" pitchFamily="34" charset="0"/>
              <a:cs typeface="Arial" pitchFamily="34" charset="0"/>
            </a:rPr>
            <a:t>Tier I alternative crashworthiness</a:t>
          </a:r>
          <a:endParaRPr lang="en-US" sz="1700" b="0" kern="1200" dirty="0">
            <a:latin typeface="Arial" pitchFamily="34" charset="0"/>
            <a:cs typeface="Arial" pitchFamily="34" charset="0"/>
          </a:endParaRPr>
        </a:p>
      </dsp:txBody>
      <dsp:txXfrm>
        <a:off x="395006" y="967293"/>
        <a:ext cx="3520507" cy="450621"/>
      </dsp:txXfrm>
    </dsp:sp>
    <dsp:sp modelId="{C5C019B1-9452-432D-A41B-369E6E24A546}">
      <dsp:nvSpPr>
        <dsp:cNvPr id="0" name=""/>
        <dsp:cNvSpPr/>
      </dsp:nvSpPr>
      <dsp:spPr>
        <a:xfrm rot="5400000">
          <a:off x="2113377" y="1473817"/>
          <a:ext cx="83765" cy="8376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FA44B2-44A5-49EE-9489-5C5033338175}">
      <dsp:nvSpPr>
        <dsp:cNvPr id="0" name=""/>
        <dsp:cNvSpPr/>
      </dsp:nvSpPr>
      <dsp:spPr>
        <a:xfrm>
          <a:off x="380986" y="1599466"/>
          <a:ext cx="3548547" cy="478661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236538" lvl="0" indent="-236538" algn="ctr" defTabSz="755650">
            <a:lnSpc>
              <a:spcPct val="80000"/>
            </a:lnSpc>
            <a:spcBef>
              <a:spcPct val="0"/>
            </a:spcBef>
            <a:spcAft>
              <a:spcPts val="1200"/>
            </a:spcAft>
          </a:pPr>
          <a:r>
            <a:rPr lang="en-US" sz="1700" b="0" kern="1200" dirty="0" smtClean="0">
              <a:latin typeface="Arial" pitchFamily="34" charset="0"/>
              <a:cs typeface="Arial" pitchFamily="34" charset="0"/>
            </a:rPr>
            <a:t>Tier III crashworthiness standards</a:t>
          </a:r>
          <a:endParaRPr lang="en-US" sz="1700" b="0" kern="1200" dirty="0">
            <a:latin typeface="Arial" pitchFamily="34" charset="0"/>
            <a:cs typeface="Arial" pitchFamily="34" charset="0"/>
          </a:endParaRPr>
        </a:p>
      </dsp:txBody>
      <dsp:txXfrm>
        <a:off x="395006" y="1613486"/>
        <a:ext cx="3520507" cy="450621"/>
      </dsp:txXfrm>
    </dsp:sp>
    <dsp:sp modelId="{6BE53C4E-D947-4F51-BD11-9870022FCF93}">
      <dsp:nvSpPr>
        <dsp:cNvPr id="0" name=""/>
        <dsp:cNvSpPr/>
      </dsp:nvSpPr>
      <dsp:spPr>
        <a:xfrm rot="5400000">
          <a:off x="2113377" y="2120011"/>
          <a:ext cx="83765" cy="8376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E7535F-4DB3-4AC2-B464-7ADCCCBB2CAB}">
      <dsp:nvSpPr>
        <dsp:cNvPr id="0" name=""/>
        <dsp:cNvSpPr/>
      </dsp:nvSpPr>
      <dsp:spPr>
        <a:xfrm>
          <a:off x="380986" y="2245659"/>
          <a:ext cx="3548547" cy="478661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236538" lvl="0" indent="-236538" algn="ctr" defTabSz="755650">
            <a:lnSpc>
              <a:spcPct val="80000"/>
            </a:lnSpc>
            <a:spcBef>
              <a:spcPct val="0"/>
            </a:spcBef>
            <a:spcAft>
              <a:spcPts val="1200"/>
            </a:spcAft>
          </a:pPr>
          <a:r>
            <a:rPr lang="en-US" sz="1700" b="0" kern="1200" dirty="0" smtClean="0">
              <a:latin typeface="Arial" pitchFamily="34" charset="0"/>
              <a:cs typeface="Arial" pitchFamily="34" charset="0"/>
            </a:rPr>
            <a:t>Align Tier II MAS with new VTI rule (160mph)</a:t>
          </a:r>
          <a:endParaRPr lang="en-US" sz="1700" b="0" kern="1200" dirty="0">
            <a:latin typeface="Arial" pitchFamily="34" charset="0"/>
            <a:cs typeface="Arial" pitchFamily="34" charset="0"/>
          </a:endParaRPr>
        </a:p>
      </dsp:txBody>
      <dsp:txXfrm>
        <a:off x="395006" y="2259679"/>
        <a:ext cx="3520507" cy="450621"/>
      </dsp:txXfrm>
    </dsp:sp>
    <dsp:sp modelId="{830847E4-BAAF-4601-B9C5-1AB651820381}">
      <dsp:nvSpPr>
        <dsp:cNvPr id="0" name=""/>
        <dsp:cNvSpPr/>
      </dsp:nvSpPr>
      <dsp:spPr>
        <a:xfrm rot="5400000">
          <a:off x="2113377" y="2766204"/>
          <a:ext cx="83765" cy="8376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E95015-FD53-46B1-ABB7-98A9546893B7}">
      <dsp:nvSpPr>
        <dsp:cNvPr id="0" name=""/>
        <dsp:cNvSpPr/>
      </dsp:nvSpPr>
      <dsp:spPr>
        <a:xfrm>
          <a:off x="380986" y="2891852"/>
          <a:ext cx="3548547" cy="478661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236538" lvl="0" indent="-236538" algn="ctr" defTabSz="755650">
            <a:lnSpc>
              <a:spcPct val="80000"/>
            </a:lnSpc>
            <a:spcBef>
              <a:spcPct val="0"/>
            </a:spcBef>
            <a:spcAft>
              <a:spcPts val="1200"/>
            </a:spcAft>
          </a:pPr>
          <a:r>
            <a:rPr lang="en-US" sz="1700" b="0" kern="1200" dirty="0" smtClean="0">
              <a:latin typeface="Arial" pitchFamily="34" charset="0"/>
              <a:cs typeface="Arial" pitchFamily="34" charset="0"/>
            </a:rPr>
            <a:t>Codify Tier III Glazing and NPRM 1 consensus items</a:t>
          </a:r>
          <a:endParaRPr lang="en-US" sz="1600" b="0" kern="1200" dirty="0"/>
        </a:p>
      </dsp:txBody>
      <dsp:txXfrm>
        <a:off x="395006" y="2905872"/>
        <a:ext cx="3520507" cy="450621"/>
      </dsp:txXfrm>
    </dsp:sp>
    <dsp:sp modelId="{44EAAD87-F4AC-4402-AB84-9081E9096C7C}">
      <dsp:nvSpPr>
        <dsp:cNvPr id="0" name=""/>
        <dsp:cNvSpPr/>
      </dsp:nvSpPr>
      <dsp:spPr>
        <a:xfrm rot="5400000">
          <a:off x="2113377" y="3412397"/>
          <a:ext cx="83765" cy="8376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DC8527-F82F-4FAC-A65F-2D77526F2926}">
      <dsp:nvSpPr>
        <dsp:cNvPr id="0" name=""/>
        <dsp:cNvSpPr/>
      </dsp:nvSpPr>
      <dsp:spPr>
        <a:xfrm>
          <a:off x="380986" y="3538046"/>
          <a:ext cx="3548547" cy="478661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236538" lvl="0" indent="-236538" algn="ctr" defTabSz="755650">
            <a:lnSpc>
              <a:spcPct val="80000"/>
            </a:lnSpc>
            <a:spcBef>
              <a:spcPct val="0"/>
            </a:spcBef>
            <a:spcAft>
              <a:spcPts val="1200"/>
            </a:spcAft>
          </a:pPr>
          <a:r>
            <a:rPr lang="en-US" sz="1700" b="0" kern="1200" dirty="0" smtClean="0">
              <a:latin typeface="Arial" pitchFamily="34" charset="0"/>
              <a:cs typeface="Arial" pitchFamily="34" charset="0"/>
            </a:rPr>
            <a:t>Tier III Braking Systems</a:t>
          </a:r>
          <a:endParaRPr lang="en-US" sz="1700" b="0" kern="1200" dirty="0"/>
        </a:p>
      </dsp:txBody>
      <dsp:txXfrm>
        <a:off x="395006" y="3552066"/>
        <a:ext cx="3520507" cy="450621"/>
      </dsp:txXfrm>
    </dsp:sp>
    <dsp:sp modelId="{2B4BA005-D4FA-4829-9A97-1D5C28A61E0D}">
      <dsp:nvSpPr>
        <dsp:cNvPr id="0" name=""/>
        <dsp:cNvSpPr/>
      </dsp:nvSpPr>
      <dsp:spPr>
        <a:xfrm>
          <a:off x="5143477" y="473"/>
          <a:ext cx="2406825" cy="84622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i="1" u="sng" kern="1200" dirty="0" smtClean="0">
              <a:latin typeface="Copperplate Gothic Bold" pitchFamily="34" charset="0"/>
            </a:rPr>
            <a:t>NPRM   2: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i="1" u="none" kern="1200" dirty="0" smtClean="0">
              <a:latin typeface="Constantia" panose="02030602050306030303" pitchFamily="18" charset="0"/>
            </a:rPr>
            <a:t>(In Development)</a:t>
          </a:r>
          <a:endParaRPr lang="en-US" sz="1400" b="1" i="1" u="sng" kern="1200" dirty="0">
            <a:latin typeface="Copperplate Gothic Bold" pitchFamily="34" charset="0"/>
          </a:endParaRPr>
        </a:p>
      </dsp:txBody>
      <dsp:txXfrm>
        <a:off x="5168262" y="25258"/>
        <a:ext cx="2357255" cy="796655"/>
      </dsp:txXfrm>
    </dsp:sp>
    <dsp:sp modelId="{CD7EF833-14AF-4281-AB92-FF8F297FDAFD}">
      <dsp:nvSpPr>
        <dsp:cNvPr id="0" name=""/>
        <dsp:cNvSpPr/>
      </dsp:nvSpPr>
      <dsp:spPr>
        <a:xfrm rot="5400000">
          <a:off x="6305007" y="888582"/>
          <a:ext cx="83765" cy="8376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703F81-97D6-4C05-8540-B02326E155B8}">
      <dsp:nvSpPr>
        <dsp:cNvPr id="0" name=""/>
        <dsp:cNvSpPr/>
      </dsp:nvSpPr>
      <dsp:spPr>
        <a:xfrm>
          <a:off x="4197584" y="1014231"/>
          <a:ext cx="4298610" cy="478661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236538" lvl="0" indent="-236538" algn="ctr" defTabSz="755650">
            <a:lnSpc>
              <a:spcPct val="80000"/>
            </a:lnSpc>
            <a:spcBef>
              <a:spcPct val="0"/>
            </a:spcBef>
            <a:spcAft>
              <a:spcPts val="1200"/>
            </a:spcAft>
          </a:pPr>
          <a:r>
            <a:rPr lang="en-US" sz="1700" b="1" kern="1200" dirty="0" smtClean="0">
              <a:solidFill>
                <a:schemeClr val="accent6"/>
              </a:solidFill>
              <a:latin typeface="Arial" pitchFamily="34" charset="0"/>
              <a:cs typeface="Arial" pitchFamily="34" charset="0"/>
            </a:rPr>
            <a:t>Tier III Safety Appliances</a:t>
          </a:r>
        </a:p>
      </dsp:txBody>
      <dsp:txXfrm>
        <a:off x="4211604" y="1028251"/>
        <a:ext cx="4270570" cy="450621"/>
      </dsp:txXfrm>
    </dsp:sp>
    <dsp:sp modelId="{C0807387-83BA-4170-BED0-87B07CB21672}">
      <dsp:nvSpPr>
        <dsp:cNvPr id="0" name=""/>
        <dsp:cNvSpPr/>
      </dsp:nvSpPr>
      <dsp:spPr>
        <a:xfrm rot="5400000">
          <a:off x="6305007" y="1534775"/>
          <a:ext cx="83765" cy="8376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263951-31BB-473F-8946-260D9A03A529}">
      <dsp:nvSpPr>
        <dsp:cNvPr id="0" name=""/>
        <dsp:cNvSpPr/>
      </dsp:nvSpPr>
      <dsp:spPr>
        <a:xfrm>
          <a:off x="4197584" y="1660424"/>
          <a:ext cx="4298610" cy="478661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236538" lvl="0" indent="-236538" algn="ctr" defTabSz="755650">
            <a:lnSpc>
              <a:spcPct val="80000"/>
            </a:lnSpc>
            <a:spcBef>
              <a:spcPct val="0"/>
            </a:spcBef>
            <a:spcAft>
              <a:spcPts val="1200"/>
            </a:spcAft>
          </a:pPr>
          <a:r>
            <a:rPr lang="en-US" sz="1700" b="1" i="0" kern="1200" dirty="0" smtClean="0">
              <a:solidFill>
                <a:schemeClr val="accent6"/>
              </a:solidFill>
              <a:latin typeface="Arial" pitchFamily="34" charset="0"/>
              <a:cs typeface="Arial" pitchFamily="34" charset="0"/>
            </a:rPr>
            <a:t>Incorporate 49 CFR Part 229 for Tier III</a:t>
          </a:r>
          <a:endParaRPr lang="en-US" sz="1600" b="1" i="0" kern="1200" dirty="0" smtClean="0">
            <a:solidFill>
              <a:schemeClr val="accent6"/>
            </a:solidFill>
            <a:latin typeface="Arial" pitchFamily="34" charset="0"/>
            <a:cs typeface="Arial" pitchFamily="34" charset="0"/>
          </a:endParaRPr>
        </a:p>
      </dsp:txBody>
      <dsp:txXfrm>
        <a:off x="4211604" y="1674444"/>
        <a:ext cx="4270570" cy="450621"/>
      </dsp:txXfrm>
    </dsp:sp>
    <dsp:sp modelId="{B438EFB5-9652-42BC-A156-B09ED22FBE07}">
      <dsp:nvSpPr>
        <dsp:cNvPr id="0" name=""/>
        <dsp:cNvSpPr/>
      </dsp:nvSpPr>
      <dsp:spPr>
        <a:xfrm rot="5400000">
          <a:off x="6305007" y="2180968"/>
          <a:ext cx="83765" cy="8376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91080B-AAAE-4A2C-98D5-31A754DB665F}">
      <dsp:nvSpPr>
        <dsp:cNvPr id="0" name=""/>
        <dsp:cNvSpPr/>
      </dsp:nvSpPr>
      <dsp:spPr>
        <a:xfrm>
          <a:off x="4197584" y="2306617"/>
          <a:ext cx="4298610" cy="478661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236538" lvl="0" indent="-236538" algn="ctr" defTabSz="755650">
            <a:lnSpc>
              <a:spcPct val="80000"/>
            </a:lnSpc>
            <a:spcBef>
              <a:spcPct val="0"/>
            </a:spcBef>
            <a:spcAft>
              <a:spcPts val="1200"/>
            </a:spcAft>
          </a:pPr>
          <a:r>
            <a:rPr lang="en-US" sz="1700" kern="1200" dirty="0" smtClean="0">
              <a:latin typeface="Arial" pitchFamily="34" charset="0"/>
              <a:cs typeface="Arial" pitchFamily="34" charset="0"/>
            </a:rPr>
            <a:t>Alternative crashworthiness for single car/locomotive</a:t>
          </a:r>
          <a:endParaRPr lang="en-US" sz="1700" kern="1200" dirty="0">
            <a:latin typeface="Arial" pitchFamily="34" charset="0"/>
            <a:cs typeface="Arial" pitchFamily="34" charset="0"/>
          </a:endParaRPr>
        </a:p>
      </dsp:txBody>
      <dsp:txXfrm>
        <a:off x="4211604" y="2320637"/>
        <a:ext cx="4270570" cy="450621"/>
      </dsp:txXfrm>
    </dsp:sp>
    <dsp:sp modelId="{D1071004-C50A-4C9E-AEF5-5609F6D0B025}">
      <dsp:nvSpPr>
        <dsp:cNvPr id="0" name=""/>
        <dsp:cNvSpPr/>
      </dsp:nvSpPr>
      <dsp:spPr>
        <a:xfrm rot="5400000">
          <a:off x="6305007" y="2827161"/>
          <a:ext cx="83765" cy="8376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713257-F628-4789-A1AF-691980A92224}">
      <dsp:nvSpPr>
        <dsp:cNvPr id="0" name=""/>
        <dsp:cNvSpPr/>
      </dsp:nvSpPr>
      <dsp:spPr>
        <a:xfrm>
          <a:off x="4197584" y="2952810"/>
          <a:ext cx="4298610" cy="478661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236538" lvl="0" indent="-236538" algn="ctr" defTabSz="755650">
            <a:lnSpc>
              <a:spcPct val="80000"/>
            </a:lnSpc>
            <a:spcBef>
              <a:spcPct val="0"/>
            </a:spcBef>
            <a:spcAft>
              <a:spcPts val="1200"/>
            </a:spcAft>
          </a:pPr>
          <a:r>
            <a:rPr lang="en-US" sz="1700" b="1" kern="1200" dirty="0" smtClean="0">
              <a:solidFill>
                <a:schemeClr val="accent6"/>
              </a:solidFill>
              <a:latin typeface="Arial" pitchFamily="34" charset="0"/>
              <a:cs typeface="Arial" pitchFamily="34" charset="0"/>
            </a:rPr>
            <a:t>Tier III Safety Plans (ITM, Safe Operation)</a:t>
          </a:r>
          <a:endParaRPr lang="en-US" sz="1700" b="1" kern="1200" dirty="0">
            <a:solidFill>
              <a:schemeClr val="accent6"/>
            </a:solidFill>
            <a:latin typeface="Arial" pitchFamily="34" charset="0"/>
            <a:cs typeface="Arial" pitchFamily="34" charset="0"/>
          </a:endParaRPr>
        </a:p>
      </dsp:txBody>
      <dsp:txXfrm>
        <a:off x="4211604" y="2966830"/>
        <a:ext cx="4270570" cy="450621"/>
      </dsp:txXfrm>
    </dsp:sp>
    <dsp:sp modelId="{2AD05421-B548-4962-8127-5BBE72B7D6D2}">
      <dsp:nvSpPr>
        <dsp:cNvPr id="0" name=""/>
        <dsp:cNvSpPr/>
      </dsp:nvSpPr>
      <dsp:spPr>
        <a:xfrm rot="5400000">
          <a:off x="6305007" y="3473354"/>
          <a:ext cx="83765" cy="8376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3EB19D-B64F-4A60-BC30-51CA04819508}">
      <dsp:nvSpPr>
        <dsp:cNvPr id="0" name=""/>
        <dsp:cNvSpPr/>
      </dsp:nvSpPr>
      <dsp:spPr>
        <a:xfrm>
          <a:off x="4197584" y="3599003"/>
          <a:ext cx="4298610" cy="478661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236538" lvl="0" indent="-236538" algn="ctr" defTabSz="755650">
            <a:lnSpc>
              <a:spcPct val="80000"/>
            </a:lnSpc>
            <a:spcBef>
              <a:spcPct val="0"/>
            </a:spcBef>
            <a:spcAft>
              <a:spcPts val="1200"/>
            </a:spcAft>
          </a:pPr>
          <a:r>
            <a:rPr lang="en-US" sz="1700" kern="1200" dirty="0" smtClean="0">
              <a:latin typeface="Arial" pitchFamily="34" charset="0"/>
              <a:cs typeface="Arial" pitchFamily="34" charset="0"/>
            </a:rPr>
            <a:t>Update Testing/Commissioning Requirements</a:t>
          </a:r>
          <a:endParaRPr lang="en-US" sz="1700" b="1" kern="1200" dirty="0">
            <a:latin typeface="Arial" pitchFamily="34" charset="0"/>
            <a:cs typeface="Arial" pitchFamily="34" charset="0"/>
          </a:endParaRPr>
        </a:p>
      </dsp:txBody>
      <dsp:txXfrm>
        <a:off x="4211604" y="3613023"/>
        <a:ext cx="4270570" cy="450621"/>
      </dsp:txXfrm>
    </dsp:sp>
    <dsp:sp modelId="{00848192-0EA1-4327-940B-099827C910A4}">
      <dsp:nvSpPr>
        <dsp:cNvPr id="0" name=""/>
        <dsp:cNvSpPr/>
      </dsp:nvSpPr>
      <dsp:spPr>
        <a:xfrm rot="5400000">
          <a:off x="6305007" y="4119548"/>
          <a:ext cx="83765" cy="8376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C4F7B1-29C9-45E5-AA78-1DB2A67E788E}">
      <dsp:nvSpPr>
        <dsp:cNvPr id="0" name=""/>
        <dsp:cNvSpPr/>
      </dsp:nvSpPr>
      <dsp:spPr>
        <a:xfrm>
          <a:off x="4197584" y="4245196"/>
          <a:ext cx="4298610" cy="478661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236538" lvl="0" indent="-236538" algn="ctr" defTabSz="755650">
            <a:lnSpc>
              <a:spcPct val="80000"/>
            </a:lnSpc>
            <a:spcBef>
              <a:spcPct val="0"/>
            </a:spcBef>
            <a:spcAft>
              <a:spcPts val="1200"/>
            </a:spcAft>
          </a:pPr>
          <a:r>
            <a:rPr lang="en-US" sz="1700" b="0" kern="1200" dirty="0" smtClean="0">
              <a:latin typeface="Arial" pitchFamily="34" charset="0"/>
              <a:cs typeface="Arial" pitchFamily="34" charset="0"/>
            </a:rPr>
            <a:t>Update to Tier I passenger trainset/loco safety appliances</a:t>
          </a:r>
          <a:endParaRPr lang="en-US" sz="1700" b="0" kern="1200" dirty="0">
            <a:latin typeface="Arial" pitchFamily="34" charset="0"/>
            <a:cs typeface="Arial" pitchFamily="34" charset="0"/>
          </a:endParaRPr>
        </a:p>
      </dsp:txBody>
      <dsp:txXfrm>
        <a:off x="4211604" y="4259216"/>
        <a:ext cx="4270570" cy="4506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270" tIns="46136" rIns="92270" bIns="46136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270" tIns="46136" rIns="92270" bIns="46136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7108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95388" y="693738"/>
            <a:ext cx="4619625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86263"/>
            <a:ext cx="5607050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270" tIns="46136" rIns="92270" bIns="461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4113"/>
            <a:ext cx="3038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270" tIns="46136" rIns="92270" bIns="46136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774113"/>
            <a:ext cx="3038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270" tIns="46136" rIns="92270" bIns="46136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0727C7E-508C-4E3E-B0D4-8E1A05C9CCE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41886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1A3C6-D2E5-43A1-9FEE-9AC4D8AD5B8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56064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A1939-B32F-4F9A-B394-416F4FBD17B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9892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61C67-F31D-4F20-AC37-E51A32FBC5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8702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6E6780-23FD-41A6-83D7-9152F7C4A19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43978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1E954-DDF5-4823-B2CA-A2853F9ABBB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0765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CAED6F-CFCE-484E-8EC6-62FEBA79FF2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7597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C317A-B2AC-450E-A7E1-49A352AC72A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96699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93A82-8597-47CB-8D86-1E2CED1CF5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28184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16D43-1825-4991-9F97-F9D7F79AA2E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42608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7FC78-75FC-47FB-B593-20A4B9F051E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8806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94C67E-0657-4A2B-AE9C-E5C71BC550E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93266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767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862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21654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470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792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0862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342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43094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60591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0571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3" y="514350"/>
            <a:ext cx="2087562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10288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6765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307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072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794776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207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0125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2826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83278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82501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944067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9834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423863"/>
            <a:ext cx="2079625" cy="55086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423863"/>
            <a:ext cx="6089650" cy="55086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6196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0622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2920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96460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88648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4225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103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01447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47156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66435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8356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9075" y="479425"/>
            <a:ext cx="2057400" cy="5810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479425"/>
            <a:ext cx="6019800" cy="5810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16340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ED29A-8936-4309-BCB8-F7B28CDDB35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06118-8D9A-46A0-A215-F0FBE9CE813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669784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BA933-5741-48F3-8FF7-3C720F09ABB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E09EC-5BD4-4969-A57F-F9A4ED426FB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1203046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C0033-42DB-486A-8F71-DE5B1F54433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33676-06BF-47EC-874C-144B85937AB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4207960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A1B42-5589-4C33-88FA-0981C5443F2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0107E-65E2-4BD1-94AB-9CEE285B660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4079194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8E948-0B28-46A7-95A1-746011212F0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9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3CF2A-3918-42A9-9AEC-1842AF692CE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3970190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A929C-DF3E-4095-B09A-E4BB861B6C1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47BEF-A7D3-4181-AADA-E743953D90A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2930891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1FF05-AF7E-4556-BA96-E0DD71BAEFC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4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0DFC1E-CF63-4A90-8CE4-C4F2ECA151D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830070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1E621-218E-4C03-BFF7-0A5D21E35CB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6E565-F74B-4C3B-8576-BC40E721BFA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8777876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E37AD-6BCF-4988-A416-F431C941447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33DE0-C752-4AD6-AE9A-AF36C88D4A4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6750624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C5AC7-C064-4F3D-9381-212BDD9547F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24C15-5F4F-49B7-BEFB-CA5CA47CE21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2840405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CBC522-F69A-46A5-9D97-39F427509D4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5002F-9B52-42B8-9F7E-0BA61874184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5656152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5F627-9021-4A30-ADC5-34C1899DD5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308031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780A3-A77F-4541-9DC4-B587B0D4D93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1442061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E05D1-321D-4C34-822D-D8400190B97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1105593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3BE9F-C8A0-4366-A801-BA1F5AB89FB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398124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E4AA5-7F00-4EB4-878A-D137B306432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3588574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17CE8-F70C-4DD6-8836-D3587696E57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620140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43F15-3BF4-42B1-88B1-45F2BCCC184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5332943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09D7EE-8E01-474B-A8F5-62CBC1678D7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0398789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91535-BDFF-4D46-8441-1173358F6EF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7892086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A535BB-C22F-45A4-88E2-673D303D915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2506557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C80B1-DEFE-46A5-8568-1F38AE32C36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4227644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3E8F7D-586B-4DC1-816B-3BD12CCB01F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BFDE6-75B6-4551-9533-B702DCAECA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4543509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CED73B-C37B-46A9-9BDD-BD2701A67C9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B4E44-5C30-47E8-8202-A7E14FCE54C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4108491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FE309-7949-4C26-B5FD-F5FB5869E41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05B74-3E26-4E2C-B3E1-22D01D07E3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5221427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B5A1E0-1B5D-435B-A3DE-70C7ED76FE8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33FA3C-3376-43DB-9E71-90122C02358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5881740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4B64B6-4DCF-47D2-A53C-24E7B635917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92E9F-90FD-458E-8474-A8FD7E6D0C4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4174749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BB0C0-0CCC-4E48-99E7-B7E1D62F137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16F16-D24F-4883-8B53-7031065A74A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1520602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D967D-C68F-4324-9EA8-644CB8F9615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463452-01A6-43D5-AE00-8A3DEA90FEC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5039567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30679-F130-4B66-9AF6-DFB6AF8B80A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08E31-DC53-40EE-8C64-7D69E5512E0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0128418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ED4A0-412F-4B1C-94E4-F004B968192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3AF830-FA35-46BE-BEC8-8A6124F3FF7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6568901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6EF375-CCEB-4C67-B857-3C0FCB5BCAB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1C60B-3DD3-4379-91DA-0332FC30744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4411656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F1AFA-F585-449C-BC1C-FCCB5646F76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8FF71-ED25-4AE1-9FAD-ED74D596AA5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3093781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29BCE-10BD-413F-8ACA-C9780EBAB75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A42DD-474E-4829-82B2-4F1F51FCCA4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2881257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DDB2B-6BF2-4539-B99E-66FFDADED0F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5B40D-2E1B-49D2-AEF2-E837C5822A4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5514907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0C6C5-9FB4-4B81-887F-2E259EA006C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394AE-CD28-4BB3-AE1C-C1C036EA30A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9512373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617087-88BE-48C4-AB9B-8E018400919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A4D4B7-6657-4D09-978F-D6034D95DE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7055726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E858B-0B54-4B9D-95DA-3942E8DDCA0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030D6-796C-4EE4-AD30-5058E29BE8A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010942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9EBF9-ED6B-4522-BE89-707C0CF1E17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88060-D3F7-493A-BDC4-3150EEBD429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4486906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8D9EA-1205-449D-A12B-BBF61E9AC80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396B37-80E1-4B6A-888C-9712C7F6F22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0723231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F8A60-0B38-4EB4-8700-FAE51968651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1F6A4-3AE6-4BAD-9502-E229419C75F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9698208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B2F06-5943-4E76-8A2E-644281938C5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19D45-0081-42C0-B058-EBAA63733D4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5125655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3E45E-5143-41B0-8DE0-AB8290918F1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6E1363-F723-47E0-A319-E67A625FD8E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9938966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90047-5067-4D37-AD94-98259676ED6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44349-BD93-490C-A7EF-2D573AC2B6F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9659922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FBFC22-9F49-45A8-8F52-134CA927D19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12681-74F3-41C9-8836-0C75C8C5C7D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6977828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AAADC-FCFC-4615-9935-0715E3FC8AC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58AA72-7731-4375-923E-CAEA6F963B8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5899927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858A7A-6767-4A19-B28D-FD511F56C4B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07D84-4020-43D7-AF35-92D389332C8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9726012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4AF0AC-8427-4251-8B3A-F88D77BEBEA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AB7F8-F412-46B2-B797-DBC132E43B7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0904488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9EBA3-8263-48F6-85A7-1DED110C9C2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121AA3-01B9-4265-A3D8-DDA7AED25FC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5317139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A6C85-11E2-474F-9E17-240C24EE990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39AC7-89E3-4A20-9257-9C29FB5B2E2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1891740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A1619-9780-4638-8DCC-23007889E0E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48819-3FC6-48AF-A4F1-E9F5AC5D240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5799141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B76411-3F80-4EBE-ADDB-723A2B30277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7F161-E1EB-47AB-B85C-0D4C71CBA12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6478868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F4756-BDEA-4F63-819D-80B83CC4A36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DD8E6-CF07-471F-B25A-A026EE0263D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7535615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D2066-298E-470E-8117-C443B6946A1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B0C6D-BD9C-4A66-975A-57580ECA127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142942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75F66-65BF-4797-AA2C-8743CD92CAB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E3AB3-9B70-49BD-9AD4-C38F4E63AF4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6366840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56CE2B-2F8E-4391-93FC-9D7C7D3EAB3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650E0-DC48-478B-8532-4A395BBA504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0173749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77070-5CFC-4F18-89E0-9D9F8AC77BA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4BB55-2832-4D7F-A99C-2B501BA4851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9108491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018A9-B3CE-4142-ABBB-8D4349282E7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3863E-88D7-4CD3-8B08-A41E699FF40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6705872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3C12C0-8165-46F7-AA35-AEA62A729B7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237D3-C5EA-4B24-AC4F-5109E9610F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250211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65CA3-FB0C-4A2A-ADBB-10B48136FCE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E7A718-94A9-4F2E-A158-A9A2B72DBC4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6347101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76BCF-C60E-46F0-A2B4-09DAB994C9F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CB768-3317-4EB2-975A-21B339CDABE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1154181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0711B0-0ED9-4F1B-A9A2-B2241F76CAB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8F392-8B6B-40E4-A0F4-FDE9B2CB395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0311891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274BC-F9DE-42F1-8FFE-14C2D870FFD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703D2-95B9-4B8A-806C-1B208303033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4838710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17893-A7DF-4919-A490-74D4D8CB5A2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237B2-99C3-4918-8453-7822F0C3F8D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7252634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3815C-2B27-4060-B47E-5ED74FFE87F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B3FC8-C24E-47C4-9C83-06C07B5A25D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7348181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EDC10A-95D3-44DE-BA6C-B2371ACE362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35EB34-36FF-4A58-8916-6CFAF15667D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0952808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180B6-A0A0-4EA6-A160-6A0ED8E3C3E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E3DEC-2532-4AC9-ABC9-66675F7A773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250753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E2E330-B803-4D5C-8F6B-CE1FA6080FA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03BDE-5BD2-4164-97C7-F37B593F923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181837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4012B-CABC-48AC-A33E-E1510A6EFDF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CD27F-7E0F-4E3C-8A01-9F5535CEA32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4014139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A489D0-F4BB-4ED2-9660-A2AB7E376B3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9F46A-B1F0-4DEE-A53F-662C7EC781A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9503020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5368C5-8368-489C-AC86-D41C7BA5BD6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4413E-CBB4-4A10-8A7C-24D2ED969E7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9157873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5DDB7-4244-47A2-A0CB-A5EBBB05585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7D64B-8053-4DDF-A500-0F263D39A8A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4166247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0080A-524B-4C6E-86D9-9217D109D18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17642-0736-4965-95E1-34D86CC0562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1493047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5FAAC-3436-4212-8369-7861EEB21DF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4E234-CABB-4B91-84AB-689C075D432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5170267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0CE90-09CE-419A-BBE4-398B38CF5F2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5798D-44F5-4A6C-B7C9-01910A21080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2808919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A85CF-4128-4999-B38F-2FFA92B8860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3B982-DE54-483F-B0ED-C81E1C2FD64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8604079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78DB77-41CA-4859-91BB-5A18AEC2C9C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97AFE-D4B5-416D-924E-4C3F8C7721D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2783903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CAD230-85EA-4798-9C70-0DF509E6901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57A6C6-7F25-41E6-AB08-FF7AF3270F7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7960350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42EBCE-FB5D-443E-9123-6FF78E1A73B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29B35-2F2E-4950-A508-42A63B9D4CC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3180423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3D9B4-CCDC-4A84-8976-31179619495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0FB54-35C4-439A-8334-95C607A110D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8452612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83074-8370-486E-A926-BEF3805D241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C5723-C046-46BF-8B0D-C92ADAD602E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989635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62E97-A209-422C-8070-E8965B11E47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F93CB-13A9-47D2-9576-F5BDE1F2678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89402115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F48394-BF97-42EA-B4AE-840EE76C247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E2D56-A0CA-41CB-9BB7-AAA90D2AA24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4582919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1B673-FB24-4AF3-B83C-8A7F0174BC1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2FD8B-E649-4496-AF0D-DE61C809993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9120067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38B8C-37C7-47BF-8020-365C0D72D01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0F44E-968F-423C-A77C-336C7604D5B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92645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37451D-8754-4F01-902A-E09EB841224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C1D17-B95C-4EAD-8B70-8090919E3A3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86335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6352C-C85D-4471-A19F-5C1DFDE9899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604EF-84C9-4C8F-B642-B8A320A6835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1390901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25A99A-7FBD-4BCE-A89F-26ED330105E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7161F-B193-424D-A89E-758B1ED7872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94152101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DE1F0-9810-4D97-BDC8-C5666E5652D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C1FF7-34DA-4ADE-A938-92796D40FCC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2432902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D2BEA-0B0A-4821-871E-1B675897A12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77023-750A-4EBE-9A83-FFB65E7EACA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89380672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17FC7-25CE-43BF-8761-047065E1CD3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5E5B9-83B1-4D1A-8268-69D744A939B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8783392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38737-9B1B-4503-B84E-AC8CE02CE57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CB41F-C506-4A50-AB32-7A9BC204387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18145054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250E39-F215-4E61-97EC-B16032B2AC0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42A49-CA21-437A-995E-10B9CADFABE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6432523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D81C7-E24A-4443-903C-7FDBDB6816A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8F62F-6739-4EDE-A768-FB9803365EC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991431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A69E4-27E0-4457-916C-1E280B7338B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9C9B8-2FA7-476F-AA52-7ACC724301C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18553831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A37BB-09FD-44A8-9610-48F07B6EB19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41474-5E5F-49D7-AE0F-C7545A0E8E5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552638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D744B-EFC4-46A9-9F4B-B89392C8963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60979B-325D-42ED-9FF9-A5F57A45452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9888615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84306-D81E-4D40-A5A0-1A09AB6DB8F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28D33-C4A4-4719-ADAF-2785DDB502A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2923531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91D811-405B-49ED-9A5D-7AC98BC9CF4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59D8A2-2B20-4803-9EC4-F15A18FD627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03977175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DF0CC-B96E-4CC6-A1CA-93B640AD9F6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265F6E-3C55-49CD-B8D3-BDA23B8C274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8126522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C1133-8D73-4B59-BDAC-5ABB73158D2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AA36D-BDEA-4925-928B-1C2C8A42878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3606360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DCB0B7-EF76-4115-AAF6-A82CBE5782F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92C169-8D7D-4F38-915F-BA67B908CBB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17357067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8D9D3C-672A-4773-B937-0917A7E29D4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0470C-18CB-4C9C-B3ED-70DE6562304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04571249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AFB06-CF86-4ECC-A22D-A8D723E348D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A0C5F-8F72-4363-BD47-C747812F002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22193779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443897-9E19-4987-95C6-BB7809A8A25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43935-35FD-4B60-AB63-DFC12786D81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9194699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2F810-0E2E-4C6E-887C-69B3C342B1B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C6297-4B55-476F-8346-0E953CBDF6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9732614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E1A64-E1C0-47DF-AA4F-632C22F6A10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4546C-E63A-44BF-8D80-5F1DB7928A1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5511745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B0119-ACC8-413F-BBEE-EE0F5923311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49534-88DF-4FF6-8CD8-D7746A5A8B8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48860405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730A79-E6E5-419B-ADAD-61F9691AD32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24EE0C-B47F-4EC2-9BB8-2E36DAA014F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4285532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E5C6B-4982-4E8D-865C-128D4002ADC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D1AD3-13D3-4D19-AA35-2D5973B346A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0906816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C0D73-F048-4CA4-8A49-16C20D138BB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31DFF-655D-4483-B614-01E0B55F08B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88447960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3AD40-C28B-4DEE-A23F-D572D5CFA09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3745FD-1458-42D4-A56A-B75C32EC739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79193565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4E6D3E-350A-4EF3-8928-8E7629BE9A5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297D2-4710-43A7-BE7D-44A25B995A7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0548996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222FB-4833-41D5-B413-938354C3A92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F364B-2499-4375-B9B4-8EA83C00F18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17920217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8E72A4-6602-49B7-AA9E-8D0F684E238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D2118-C059-455E-A1D2-7F0763061CF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23875697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DC42F-3D72-4EDE-B37C-AD3F37216B9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2733C-9D70-43B3-B628-840745AE532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76846237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038907-FD38-4131-B9A7-A64C402E3C8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955B8-FAE1-42A1-A89D-82005B5698F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45049365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D9996-EC62-4FF6-BD14-0D301E4DA8F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6E7D2-9273-4944-B6FA-FA6D6082D05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88015234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36C8E5-9A96-41AF-972A-74B894705C0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E608E-3C42-4133-BA97-803884DB99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23430842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005DA-D55B-448D-8830-FA886BB6CB8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844D5-6895-43B8-A766-2C77098034D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3820946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F1DDB-C760-479E-9120-E0175D4C7D3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C9CD3-517C-44CF-8FF0-E1821356BCD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78982223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45EFE-492B-44E1-B77F-E731A0E834B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E55E9-A39C-4B6C-8905-F6CCA73E9E4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75588254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6D757-B6F2-4E2D-9357-55ED42C946D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84A2B-6BEA-4420-AC71-E44FC25F82D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56456318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F3C14-19D2-4720-81A4-78F92A4E840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187F2-1693-44C1-B558-FABAD116B6A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17596234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3EF036-B5B2-4F17-AE71-D40120248EE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0ADBE-E3A8-4185-AFE2-4167592CCAE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90531740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BF332-1EA8-43FE-BBAD-91EFF7EDA80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DEA85-1CB2-4814-836B-7FC83459B30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39385871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1C674-1933-4471-B055-DE73682FEF6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934DE-677C-46EE-9C12-14E4E03DC8C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43549146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01BE3-4E9E-4153-B8A5-8479A61897F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29609F-2967-459C-97A4-56283DCD1E9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7578913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7F8AD-83BB-4EDB-9B5E-AD7428A2C13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C228F-913E-434C-8CCD-E029047F6E2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41493630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07BE1-6E4A-43FE-BBE9-93BB327EBF0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33A252-5816-4914-967B-173AF5FA85C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09661309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31E6C2-E13A-4286-AE02-9FADF9805D5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7E1C0-2966-4067-B3FA-F72D968363F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21948281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27C46-6082-4637-A28E-46CC561699E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6753F-3892-4FA1-8379-1CCFE1EAE91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43564717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91784B-BD0E-4027-B7B4-E273CA554F9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12BBF-7403-4CE5-9D38-632BE873D54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34168805"/>
      </p:ext>
    </p:extLst>
  </p:cSld>
  <p:clrMapOvr>
    <a:masterClrMapping/>
  </p:clrMapOvr>
  <p:transition spd="slow"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87473-A083-42CB-ADC0-04FD9EB69B7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FABDA-BA2C-49AF-9B4A-F881CD7BB22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66635806"/>
      </p:ext>
    </p:extLst>
  </p:cSld>
  <p:clrMapOvr>
    <a:masterClrMapping/>
  </p:clrMapOvr>
  <p:transition spd="slow"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6273F-3D7B-4DBA-AB31-48F7CC302E7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D2930C-B529-46E9-911F-6E03D823857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90097578"/>
      </p:ext>
    </p:extLst>
  </p:cSld>
  <p:clrMapOvr>
    <a:masterClrMapping/>
  </p:clrMapOvr>
  <p:transition spd="slow"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C2ED5-A74D-4529-BDCF-BA392527AF4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0A06E-A460-46A7-BC85-3BE4D68D3F2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84871141"/>
      </p:ext>
    </p:extLst>
  </p:cSld>
  <p:clrMapOvr>
    <a:masterClrMapping/>
  </p:clrMapOvr>
  <p:transition spd="slow"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97D1F9-2A40-483B-A22B-20F0C21A8A7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BDD43A-7F11-405C-85F0-CC90C48F33C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23985220"/>
      </p:ext>
    </p:extLst>
  </p:cSld>
  <p:clrMapOvr>
    <a:masterClrMapping/>
  </p:clrMapOvr>
  <p:transition spd="slow"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D2A26-DAA7-4018-8D5D-CA0752F5866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61C1F-1901-4A17-A08F-94775892AE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26196181"/>
      </p:ext>
    </p:extLst>
  </p:cSld>
  <p:clrMapOvr>
    <a:masterClrMapping/>
  </p:clrMapOvr>
  <p:transition spd="slow"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EA3F1-6B2E-4CCB-AD47-B2D0FA5FE15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6AE3E-711F-4569-8232-E5D5B139EAD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38010460"/>
      </p:ext>
    </p:extLst>
  </p:cSld>
  <p:clrMapOvr>
    <a:masterClrMapping/>
  </p:clrMapOvr>
  <p:transition spd="slow"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F041F-026C-449F-98CE-72FB133E2B5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906A5-91EF-49A1-920A-93B9B176E68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33839303"/>
      </p:ext>
    </p:extLst>
  </p:cSld>
  <p:clrMapOvr>
    <a:masterClrMapping/>
  </p:clrMapOvr>
  <p:transition spd="slow"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2CA52-B8B5-42D3-BFD4-D867F10CB0D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B1B5D-89CC-4C60-A35C-E810CB317D4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80839"/>
      </p:ext>
    </p:extLst>
  </p:cSld>
  <p:clrMapOvr>
    <a:masterClrMapping/>
  </p:clrMapOvr>
  <p:transition spd="slow"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F5948-8016-4845-88AC-B7308B1F203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66E26-56FE-484D-833F-76890DD1B41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45419597"/>
      </p:ext>
    </p:extLst>
  </p:cSld>
  <p:clrMapOvr>
    <a:masterClrMapping/>
  </p:clrMapOvr>
  <p:transition spd="slow"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FAEE1-3E48-4B88-AA5F-B51F14E62AC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40CE8-2140-445D-A58A-31FBC5B3151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4804250"/>
      </p:ext>
    </p:extLst>
  </p:cSld>
  <p:clrMapOvr>
    <a:masterClrMapping/>
  </p:clrMapOvr>
  <p:transition spd="slow"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384956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0425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2145820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789915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356112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427460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325445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7998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50048560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367626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8477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890993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921559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98682766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651233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829551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57185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7904858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5492570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5408768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304266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3" y="514350"/>
            <a:ext cx="2087562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10288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356106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471393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929076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015670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849602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77891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403782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56094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9463708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8632337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462028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3" y="514350"/>
            <a:ext cx="2087562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10288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774586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168236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859365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3844580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976011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777225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62151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2456801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0797280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33545560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902657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423863"/>
            <a:ext cx="2079625" cy="55086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423863"/>
            <a:ext cx="6089650" cy="55086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303121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662797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793132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16691014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152662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22673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03537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2717450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25679120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55145027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535991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423863"/>
            <a:ext cx="2079625" cy="55086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423863"/>
            <a:ext cx="6089650" cy="55086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780694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064449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031128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9438556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253327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381018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049092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9188270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8223434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23909765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168388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9075" y="479425"/>
            <a:ext cx="2057400" cy="5810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479425"/>
            <a:ext cx="6019800" cy="5810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413405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8B2A08-CF67-41E5-88B7-4699FE4A6F1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05E8AE-0633-43F3-8221-81A7913C8B1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77041051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CB414-9E03-48D0-BF71-7E0CEFFDBC4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BF3FA-2C04-4621-9083-8AFCE9E1995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44372953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E356B-5DC4-49F8-8CB0-C7191D875DE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9C0AB0-4276-46FD-9AE5-183F7F2DA87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02358522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1E81D-6764-4E68-814A-D8B3AE1866D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484787-9145-4244-86CE-6D9817FB60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58368987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F271A-1F45-4482-B4CB-3C9D0B8789D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9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48214-B2FA-44C7-9571-593910E190B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37267300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597205-9708-4C56-8D48-2E0571C1921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DFE88-C6CA-4B1E-AADA-714EF9B8CBB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16109132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51BDB5-6D2E-4D3D-8344-6BFE109BC43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4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47E11-7FCE-4E79-BA83-529DBDCBB71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83993852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91DDB-DE03-4129-83C6-2DB247E5AFB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C7473-2352-4027-9DF2-347775BCC1F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02869490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70052-CA49-48B9-BC5E-CB08AC54C4A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2D348-C072-4749-815D-A42D09B9C76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45144643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83CC70-44F3-4519-9B63-898E7FDEEEA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7799C-AC20-48E4-A477-77A9CFC6238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17292927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71FFF-6569-47ED-8BAB-732FD7AEA03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EA3F9-EC91-4B15-A3E9-DACB2D6EC81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51135491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F0565-AEBA-4B76-8254-A17FD9B04E2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B521D-6051-4043-8E06-19F40C6C092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82522423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233F3-AD85-4907-A731-C68B80BCB2C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18FEF-DB5E-4C5D-B62B-27CE3837346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50807772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7299C-7575-443C-A62D-15DDD435D3A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4F9A3-9995-4EB5-9090-FB36CF92CF1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04687935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3E9838-18DC-4C86-9D5B-17785DA806F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E5332-34F4-4898-AB12-8177885C545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04991413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2890C-BD7E-4A44-8413-0E9A2290A02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87452-830C-497B-87D4-4C2E83F3933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73921592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FDB22-02C5-4413-BAB5-42045230499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AC794C-9FBB-4778-A5CC-9A022E6168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72857442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D9DDB-B296-4EF5-ADAF-CFCA3FBDECA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629D5-9483-4BB3-AFB3-0280942F947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95773063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23A8E-34FF-4B43-B636-746111C8C4C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3E91F-A323-4661-88D8-9F1DF1AAE65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00835487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3BF57-CBF6-4763-BBEC-4D7B10ACDFB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6B104-2111-4A58-B9F7-04ABA19A73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62527933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4504D-8A69-4A8A-BA69-AA14FF0A93E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259C7-ED30-49F4-988F-B463B41B45B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6269130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30777-636D-4271-B15B-420B87F5F74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97E5F5-EB2D-4E1E-9E30-13756584651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95754110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AB85E-397F-4613-8089-CAD368EDC91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F54E4-909D-42AA-9C22-B6D9F3D9F22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54540197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1EC73-2309-41D4-BF8C-836AD9E3161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61EC1B-18FC-4773-BD95-F2B879E7503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70236999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C9D3B-EE73-47C2-9955-B78C9D0B547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2DF59-0C4E-4240-B3A2-2151595BA38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60273900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DA883-2045-41C5-9801-3B3EC0F7796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E96B6-48C2-4127-A676-D3D3BD35C7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16273348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174E2C-3903-4A5F-B881-1CAF034FF5A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7E445-30AA-4B7C-8D5A-6EFBB4B5B34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89234024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BBCFF-E4E3-4893-A7E6-8EE316D7644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05EA43-28D2-4C6D-853A-22F2734E935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35290782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C9F25-C8DE-492E-8B04-878A9D8A281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1B8CA-BB4F-4BEE-84DD-5BB002464C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8201107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3BB226-4AD7-4753-8C09-7FD7E7F1D10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C80C54-1ABB-4993-9808-56E7BC101DA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34874012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05A803-D820-4C46-8E0C-3964691EA85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DCA8E-369B-4AB6-BF0E-A97B21B3602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2989064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2718C-18B5-4C9B-9DE1-DFE05AB8CA6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7ACEC5-638A-4F1E-89B8-624A89C7B0E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4824165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AF4E2-2334-4341-8D9A-AC6627EC1DD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3A676-5CB5-4061-8E15-1370C22C0AD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25724035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8D8C6-AD05-4489-91DB-B69DDD6A2BB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EA0CD-71C1-40CB-8425-0035311A099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61943682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D12A2-BB99-4D64-B726-52F16D99F0C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A65A58-5C4B-40AC-9E90-F9AEF41E3E4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31967168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42497-63EA-4D27-B969-303B0FCF5E3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5F784-73CA-448C-BAA9-A218F602C1D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85752480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126737-575D-4FF7-A59D-A12DAAB7C5D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0BD91-AA16-4F2F-8AB3-D73932F304F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01119698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55915-3B2A-4F39-B71A-5C6E6B61A67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3E675A-6E52-453D-8C1A-D345D7AD2E6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09507631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B4E1A-14B8-4629-A740-6F6B4D23F04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A0033-42A4-4BBE-934E-4467673FC54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99921974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10C46-43A5-4AE3-BB81-C60997B4848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CE86F-1A71-4FCF-A9F2-513D290CDE7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7029161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B6EE6-4F03-4C32-8FDA-CCDEF1E841E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9049B-3028-48C4-AC16-DF32B7466E4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0284611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05ACE8-AEE4-4E49-88CE-ADDA6C543CC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D5F24E-55C1-444F-A250-5293F7D94AB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39271610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8105C-DE23-4A71-ACBD-8B9F9B1E1DA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2B6718-B8F3-4ED5-AD45-33287F46514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26939472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50BC07-8E79-4B37-843C-F79BC24EDF0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F3A648-1D5D-4079-8DC1-5797650D196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18486056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F2388-842D-4CD2-9AC7-11F589E56B9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899BD3-4F80-4C07-8FDC-20C78BF6DB6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6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2380087415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9FDB53-333E-40E5-8ED4-A38461D5DE5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B33D9-7919-4FDD-87C6-B41D6DF37F9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6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2821570648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F611C-F1DC-40DB-B918-DE30BEF3B29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AE548-5C38-4C55-BE56-E364B566865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6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3805607514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73DB6-87B3-4674-BDF0-337CA461FFC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9985D-BF6F-4B63-ADB3-301799D83E7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7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2011776013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554B8-45BA-4C67-8086-5A33D8DDE0F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A5D76-2ECE-46A5-A5D3-F52FCD70910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9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925432421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FD983-FE01-4555-94F2-BA4E8A682A3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90F4C4-84F1-4856-BC07-8197BB2460F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1431845648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34DD55-7343-4D9D-83CF-E263850922B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669B4-C58A-4C50-9F29-A75DFCF700B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4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4078885900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B3A61-8494-48F6-A5B0-C30435D55D1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6ED4A2-08CC-4359-B601-876BAD05B6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7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51512732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E7E12B-55D5-41DB-B4A0-82D70CD1A26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DF702C-9D23-4EAC-BFB7-F7D2CA2C9D5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7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762073031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C084D-3FBA-48CA-B9A1-16D253A5BDE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7D07F-8784-445E-A10B-D3A6164CE0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6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3933668148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71FBD-3CFF-4D56-8BFB-083F9986CCC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45987-11D2-432B-B86F-283648437C8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6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  <p:extLst>
      <p:ext uri="{BB962C8B-B14F-4D97-AF65-F5344CB8AC3E}">
        <p14:creationId xmlns:p14="http://schemas.microsoft.com/office/powerpoint/2010/main" val="1033507799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3DDA0-032C-453B-B31E-51D68F54AB1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E3996-433A-4E3C-A0B7-0734BF84BCC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64607806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53D37B-D900-40C7-AB6E-DF31D53A532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28F37-ACD9-43A7-9F17-1557FC95B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57106793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E376A-2B55-4998-A242-A4954AE19A1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C1A2E-8927-45D2-B5EB-F41B00EEA20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88099598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38F10-40E1-4D93-B454-87869352CA2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87519-C54A-4A9C-B25A-14271A349AD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49477430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84984-70F9-4F43-90EE-A22705C7F1A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9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7A848-388F-404D-892A-C1629A3CC7C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78324307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6FAD8-A173-4F41-9271-01BA253676C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F5DD8-3B5B-49D7-A9EF-331513C6A61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59898320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23472-0367-4CBB-AFE0-21698113970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4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F1F81-0AEF-4749-9F86-44576B3AD32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97234473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7AFE2-5B76-47DB-97AB-38F64E483B8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C72030-5790-4F97-8646-5CD20952765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61599712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C2A7A9-096B-4129-8089-13270BEFDC9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3B6CF-51D8-4C51-918C-539E12249E8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77712575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09A2A-FB1D-4FAC-B8EF-45DE21D2D40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074C1D-FD28-41F8-89D5-44821A88164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06446960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9AABF-AAF0-4286-A533-4033270BE5C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D041D-0013-47FA-9BC7-06310721DF8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66628775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91B87-5F23-4239-850A-958764FB821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3979F-D3A7-41D2-93C6-7470FB5DF0D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46574524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194F6-300A-43D4-B110-ED91A0C659D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3E149-AEA2-4D4E-8FED-B5842DCDB95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1571751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BA24B-2A63-4EDD-8CA3-0B0C6A4AA6F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94522-4E11-4B9B-8115-A6571A27E9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56534581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B977E-44DF-472A-8D2C-0D7A575C44E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56C48-781B-42F8-B1B6-7D8B5C916F4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47154977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3C69A-C14E-4CC4-AF8C-FA886F77F5E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9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8E67C-7C20-46FB-AD85-7E6C550315F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90749051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33640-E316-4BD8-BAC7-D4CB18D5E86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5167C-2CD1-47FD-8FCC-6EC998AE438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27285588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5FA75-8EEE-490E-9F2D-B481552CFEF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4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CEC220-7F48-4644-8575-F91D26CC195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47861502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710C0-F88B-41BA-8860-3C4374A7FEC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9E708-1D74-4DF2-A661-D82C2BCEBC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16795848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2824F-B86F-4DF4-B982-BFAEACC3717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FD606-11C8-4304-8E44-D64C491EDE6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67010238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34C08-90E1-4CAF-9867-BCE842FE137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86FC4-9E1A-4398-9ADB-0491170413F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29512816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442269-769D-46AE-B503-A81EAECDEA8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9896E-547E-4AFA-981B-B6B0D8C4AD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43972576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C7C114-EA61-4149-BCA1-48F56764F8F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E46877-8177-42CD-B9CB-FAC8A99F3AD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47157444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862AA-5C99-4A25-88A4-595986F6A63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242D9-6420-47FC-B6D9-1F77BA404E1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3961577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66EBE-F2ED-400C-ABDB-8DFE576DC15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09148-210A-4681-8685-2867A2351CE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01867445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8C3B4-CC40-4235-9F1E-44FFF8166B8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9A9B0-3AFE-4988-802E-4D4AF3EA408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69126245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16B49-1BA5-4102-A244-CDB14312C70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792BB-DB81-43C8-939C-70EE33E7933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60297962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5FDBA-21F1-48C7-B509-E9C271EAF28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5E0A8-3B49-4AFB-BA81-50B174C83F2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92947963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B1321-8080-45E3-9A04-A2F2BA1AAD3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B8878-96D2-448A-B58E-52C6EC1D6B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86748824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A1FA8-87D4-4D60-982B-CDE6D6D88B0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A4137-9E0D-4224-B33E-EEEF460CBBD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35635309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79E2E8-4A57-49F3-826F-CCA9952FE15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0A251-1737-48D0-BE0A-8AEF3389B3B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11442158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0499BC-EE57-47DE-98FF-3D072E9DD41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F7746-E55A-4C7E-852E-B1F81A3AC9C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98641017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8230BA-4561-4CC1-8213-74E381F02B7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6A223-062D-4F6E-8456-79101172B60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65113954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1CBB76-205C-4517-B7A5-285114A4E23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804CF-92CB-4444-9BA6-F77A939CB34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11178251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374DF-9B14-48B1-9DAE-DE83A97A1BD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6351F-94CF-488A-B154-B0A30D541E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73131519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F14179-AEAF-4145-A53F-3935D695497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08E0BF-1871-48F7-9938-A90FFA693EB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03765253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26F856-655A-4FD7-AFBE-8A94BC4AFE2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7E7B0-2986-4E19-AADC-3AF0226D12B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0398689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2B5C6-E0E0-497B-9A1A-E2D28F2C89C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6C691-0C37-493E-8058-ACCC7C2D5AC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56135913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99E43-AB2B-4C5E-98CC-9BC11045B00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4D8D1-CC68-4830-BCC2-6D737CB994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39840932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861AA-EB65-433C-A9B6-C7F77763D4F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F3DE1-2367-426D-9C2F-B3AEA8D6F4E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08648773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5EEAD-D864-46FE-AB67-62B5EC189E3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3DB2B-7C80-4E4B-8039-3A04646D380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07984705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315EC-C32B-489A-8A4D-B7096DC393E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B81E3-7C86-4464-8477-4A7E86E3420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38844909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56FB5-DD42-4F16-A247-60AAF864741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0CA70-6843-44D6-8E68-7D0818DB8DB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8351374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5D83B-3736-468C-BB2B-C28C078638D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E7A54-B228-4C62-A079-A33E81BAACD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59207639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B0DA36-F4FB-4625-8496-11849CF238E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08238D-5C35-4AFA-9A44-5DFA7459C6E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35684628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14528B-853E-4079-8855-6FAFF1BB953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2B3DA-DCD4-47CF-AA38-2B18B70FF8D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42988179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B92EF-6EFA-476A-8C9A-13937A4C8A5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9C360-1863-49C9-879C-EC23DFD0169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12314367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7399C-9F77-4028-A709-18406037BE7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1E4E7-DEA3-44AB-898D-745F5249CCB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45377049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0A3BA-6417-4A35-9750-AEF0D250086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3EDB4-0662-4DEB-8359-3DD4310A821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45944047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15310-72A1-44DC-8EA1-4E70DEA96E7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D90AD-2220-45B9-993E-57440F4A23B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53084916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91C39B-F65B-4205-B891-9C86862149CB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4675D-0540-451A-9AB9-4BAAE0286D8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49801644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1B436-48A8-4959-92E4-F1D98E42134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A86C9-5714-4FAF-B179-D5064E0A7B7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86019082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9C341-10B9-4CFA-9E3C-B8A42A0970F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DFACA-8F33-4FDB-805C-3F220EB5D59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81292596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74CB1-FC15-48F5-B5DB-23AF2B94115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80D4D-CA4D-47AB-B3B2-C57EB816BCD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36825041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BA7D9-3380-4231-A0B4-CD844664E9AF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7B24D-1B38-434B-B781-B9D7A5EBE5C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11124957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4FA70-83AA-45E2-B9D2-63453A975F3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434A1-9C37-4094-B104-6BFEC97C907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50947897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088723-EEEE-45D0-A0B1-048330B28158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D073B-68CB-4BE0-AC60-1B7BE9A37F4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97565583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49114-6A48-4145-AB1B-CE8AAE63C1F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1C04A-692A-46DD-8E09-B55E6BE82A6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00443806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7DAA1-A8E3-4529-B8A3-5119DF3E87A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1DD26-8187-4C82-83A5-42B91AF3B8F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87596640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E11DCB-DBC0-453E-B47F-4E990F4A055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4182E-5DEB-4B77-85F5-3E62D7541F6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33626675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81237-5F2C-48DB-9C96-2FB7128B601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CF212-730D-4CE8-8F5A-F262C5C31A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16693110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19E05-B841-4A79-8E5B-D565E3BE32F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4DF89-444D-44E1-8DD0-CB476D98835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2850613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5E1E08-CC12-45FE-85C5-F080DF074FD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F4A48-3B29-4610-A03B-D682C9BE47A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43164921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E160E-5257-4DA0-A330-23C9CFA2A0B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4A42D-6CA4-4488-ADCB-0429D732226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78952466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166749-8738-4ED8-8BE3-46954FE390B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4464E-400A-48B7-9940-63405F98543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45550851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D2888-8F1B-4B5A-BEA2-AB0EF72A945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BD06B-BF2D-488F-BF91-28F1306A15B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60050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Relationship Id="rId14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Relationship Id="rId14" Type="http://schemas.openxmlformats.org/officeDocument/2006/relationships/image" Target="../media/image2.pn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Relationship Id="rId14" Type="http://schemas.openxmlformats.org/officeDocument/2006/relationships/image" Target="../media/image2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Relationship Id="rId14" Type="http://schemas.openxmlformats.org/officeDocument/2006/relationships/image" Target="../media/image2.pn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Relationship Id="rId14" Type="http://schemas.openxmlformats.org/officeDocument/2006/relationships/image" Target="../media/image2.pn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Relationship Id="rId14" Type="http://schemas.openxmlformats.org/officeDocument/2006/relationships/image" Target="../media/image2.pn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Relationship Id="rId14" Type="http://schemas.openxmlformats.org/officeDocument/2006/relationships/image" Target="../media/image2.pn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image" Target="../media/image2.png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Relationship Id="rId14" Type="http://schemas.openxmlformats.org/officeDocument/2006/relationships/image" Target="../media/image10.jpeg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Relationship Id="rId14" Type="http://schemas.openxmlformats.org/officeDocument/2006/relationships/image" Target="../media/image7.png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Relationship Id="rId14" Type="http://schemas.openxmlformats.org/officeDocument/2006/relationships/image" Target="../media/image7.png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8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Relationship Id="rId14" Type="http://schemas.openxmlformats.org/officeDocument/2006/relationships/image" Target="../media/image7.png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5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00.xml"/><Relationship Id="rId7" Type="http://schemas.openxmlformats.org/officeDocument/2006/relationships/slideLayout" Target="../slideLayouts/slideLayout30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299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98.xml"/><Relationship Id="rId6" Type="http://schemas.openxmlformats.org/officeDocument/2006/relationships/slideLayout" Target="../slideLayouts/slideLayout303.xml"/><Relationship Id="rId11" Type="http://schemas.openxmlformats.org/officeDocument/2006/relationships/slideLayout" Target="../slideLayouts/slideLayout308.xml"/><Relationship Id="rId5" Type="http://schemas.openxmlformats.org/officeDocument/2006/relationships/slideLayout" Target="../slideLayouts/slideLayout302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07.xml"/><Relationship Id="rId4" Type="http://schemas.openxmlformats.org/officeDocument/2006/relationships/slideLayout" Target="../slideLayouts/slideLayout301.xml"/><Relationship Id="rId9" Type="http://schemas.openxmlformats.org/officeDocument/2006/relationships/slideLayout" Target="../slideLayouts/slideLayout306.xml"/><Relationship Id="rId14" Type="http://schemas.openxmlformats.org/officeDocument/2006/relationships/image" Target="../media/image7.png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6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11.xml"/><Relationship Id="rId7" Type="http://schemas.openxmlformats.org/officeDocument/2006/relationships/slideLayout" Target="../slideLayouts/slideLayout315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10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09.xml"/><Relationship Id="rId6" Type="http://schemas.openxmlformats.org/officeDocument/2006/relationships/slideLayout" Target="../slideLayouts/slideLayout314.xml"/><Relationship Id="rId11" Type="http://schemas.openxmlformats.org/officeDocument/2006/relationships/slideLayout" Target="../slideLayouts/slideLayout319.xml"/><Relationship Id="rId5" Type="http://schemas.openxmlformats.org/officeDocument/2006/relationships/slideLayout" Target="../slideLayouts/slideLayout313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18.xml"/><Relationship Id="rId4" Type="http://schemas.openxmlformats.org/officeDocument/2006/relationships/slideLayout" Target="../slideLayouts/slideLayout312.xml"/><Relationship Id="rId9" Type="http://schemas.openxmlformats.org/officeDocument/2006/relationships/slideLayout" Target="../slideLayouts/slideLayout317.xml"/><Relationship Id="rId14" Type="http://schemas.openxmlformats.org/officeDocument/2006/relationships/image" Target="../media/image7.png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7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22.xml"/><Relationship Id="rId7" Type="http://schemas.openxmlformats.org/officeDocument/2006/relationships/slideLayout" Target="../slideLayouts/slideLayout326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21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20.xml"/><Relationship Id="rId6" Type="http://schemas.openxmlformats.org/officeDocument/2006/relationships/slideLayout" Target="../slideLayouts/slideLayout325.xml"/><Relationship Id="rId11" Type="http://schemas.openxmlformats.org/officeDocument/2006/relationships/slideLayout" Target="../slideLayouts/slideLayout330.xml"/><Relationship Id="rId5" Type="http://schemas.openxmlformats.org/officeDocument/2006/relationships/slideLayout" Target="../slideLayouts/slideLayout324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29.xml"/><Relationship Id="rId4" Type="http://schemas.openxmlformats.org/officeDocument/2006/relationships/slideLayout" Target="../slideLayouts/slideLayout323.xml"/><Relationship Id="rId9" Type="http://schemas.openxmlformats.org/officeDocument/2006/relationships/slideLayout" Target="../slideLayouts/slideLayout328.xml"/><Relationship Id="rId14" Type="http://schemas.openxmlformats.org/officeDocument/2006/relationships/image" Target="../media/image7.png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8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33.xml"/><Relationship Id="rId7" Type="http://schemas.openxmlformats.org/officeDocument/2006/relationships/slideLayout" Target="../slideLayouts/slideLayout337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32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31.xml"/><Relationship Id="rId6" Type="http://schemas.openxmlformats.org/officeDocument/2006/relationships/slideLayout" Target="../slideLayouts/slideLayout336.xml"/><Relationship Id="rId11" Type="http://schemas.openxmlformats.org/officeDocument/2006/relationships/slideLayout" Target="../slideLayouts/slideLayout341.xml"/><Relationship Id="rId5" Type="http://schemas.openxmlformats.org/officeDocument/2006/relationships/slideLayout" Target="../slideLayouts/slideLayout335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40.xml"/><Relationship Id="rId4" Type="http://schemas.openxmlformats.org/officeDocument/2006/relationships/slideLayout" Target="../slideLayouts/slideLayout334.xml"/><Relationship Id="rId9" Type="http://schemas.openxmlformats.org/officeDocument/2006/relationships/slideLayout" Target="../slideLayouts/slideLayout339.xml"/><Relationship Id="rId14" Type="http://schemas.openxmlformats.org/officeDocument/2006/relationships/image" Target="../media/image7.png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9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44.xml"/><Relationship Id="rId7" Type="http://schemas.openxmlformats.org/officeDocument/2006/relationships/slideLayout" Target="../slideLayouts/slideLayout348.xml"/><Relationship Id="rId12" Type="http://schemas.openxmlformats.org/officeDocument/2006/relationships/theme" Target="../theme/theme32.xml"/><Relationship Id="rId2" Type="http://schemas.openxmlformats.org/officeDocument/2006/relationships/slideLayout" Target="../slideLayouts/slideLayout343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42.xml"/><Relationship Id="rId6" Type="http://schemas.openxmlformats.org/officeDocument/2006/relationships/slideLayout" Target="../slideLayouts/slideLayout347.xml"/><Relationship Id="rId11" Type="http://schemas.openxmlformats.org/officeDocument/2006/relationships/slideLayout" Target="../slideLayouts/slideLayout352.xml"/><Relationship Id="rId5" Type="http://schemas.openxmlformats.org/officeDocument/2006/relationships/slideLayout" Target="../slideLayouts/slideLayout346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51.xml"/><Relationship Id="rId4" Type="http://schemas.openxmlformats.org/officeDocument/2006/relationships/slideLayout" Target="../slideLayouts/slideLayout345.xml"/><Relationship Id="rId9" Type="http://schemas.openxmlformats.org/officeDocument/2006/relationships/slideLayout" Target="../slideLayouts/slideLayout350.xml"/><Relationship Id="rId14" Type="http://schemas.openxmlformats.org/officeDocument/2006/relationships/image" Target="../media/image7.png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0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55.xml"/><Relationship Id="rId7" Type="http://schemas.openxmlformats.org/officeDocument/2006/relationships/slideLayout" Target="../slideLayouts/slideLayout359.xml"/><Relationship Id="rId12" Type="http://schemas.openxmlformats.org/officeDocument/2006/relationships/theme" Target="../theme/theme33.xml"/><Relationship Id="rId2" Type="http://schemas.openxmlformats.org/officeDocument/2006/relationships/slideLayout" Target="../slideLayouts/slideLayout354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53.xml"/><Relationship Id="rId6" Type="http://schemas.openxmlformats.org/officeDocument/2006/relationships/slideLayout" Target="../slideLayouts/slideLayout358.xml"/><Relationship Id="rId11" Type="http://schemas.openxmlformats.org/officeDocument/2006/relationships/slideLayout" Target="../slideLayouts/slideLayout363.xml"/><Relationship Id="rId5" Type="http://schemas.openxmlformats.org/officeDocument/2006/relationships/slideLayout" Target="../slideLayouts/slideLayout357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62.xml"/><Relationship Id="rId4" Type="http://schemas.openxmlformats.org/officeDocument/2006/relationships/slideLayout" Target="../slideLayouts/slideLayout356.xml"/><Relationship Id="rId9" Type="http://schemas.openxmlformats.org/officeDocument/2006/relationships/slideLayout" Target="../slideLayouts/slideLayout361.xml"/><Relationship Id="rId14" Type="http://schemas.openxmlformats.org/officeDocument/2006/relationships/image" Target="../media/image7.png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1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66.xml"/><Relationship Id="rId7" Type="http://schemas.openxmlformats.org/officeDocument/2006/relationships/slideLayout" Target="../slideLayouts/slideLayout370.xml"/><Relationship Id="rId12" Type="http://schemas.openxmlformats.org/officeDocument/2006/relationships/theme" Target="../theme/theme34.xml"/><Relationship Id="rId2" Type="http://schemas.openxmlformats.org/officeDocument/2006/relationships/slideLayout" Target="../slideLayouts/slideLayout365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64.xml"/><Relationship Id="rId6" Type="http://schemas.openxmlformats.org/officeDocument/2006/relationships/slideLayout" Target="../slideLayouts/slideLayout369.xml"/><Relationship Id="rId11" Type="http://schemas.openxmlformats.org/officeDocument/2006/relationships/slideLayout" Target="../slideLayouts/slideLayout374.xml"/><Relationship Id="rId5" Type="http://schemas.openxmlformats.org/officeDocument/2006/relationships/slideLayout" Target="../slideLayouts/slideLayout368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73.xml"/><Relationship Id="rId4" Type="http://schemas.openxmlformats.org/officeDocument/2006/relationships/slideLayout" Target="../slideLayouts/slideLayout367.xml"/><Relationship Id="rId9" Type="http://schemas.openxmlformats.org/officeDocument/2006/relationships/slideLayout" Target="../slideLayouts/slideLayout372.xml"/><Relationship Id="rId14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A0E7B6A-C174-46D7-99F9-E5F0D78B682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0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B1C8488B-23EA-4AD4-8E95-3A060D72C55D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031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033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5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6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7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8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9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40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7" r:id="rId1"/>
    <p:sldLayoutId id="2147484268" r:id="rId2"/>
    <p:sldLayoutId id="2147484269" r:id="rId3"/>
    <p:sldLayoutId id="2147484270" r:id="rId4"/>
    <p:sldLayoutId id="2147484271" r:id="rId5"/>
    <p:sldLayoutId id="2147484272" r:id="rId6"/>
    <p:sldLayoutId id="2147484273" r:id="rId7"/>
    <p:sldLayoutId id="2147484274" r:id="rId8"/>
    <p:sldLayoutId id="2147484275" r:id="rId9"/>
    <p:sldLayoutId id="2147484276" r:id="rId10"/>
    <p:sldLayoutId id="214748427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17" t="57568" r="27480" b="19243"/>
          <a:stretch>
            <a:fillRect/>
          </a:stretch>
        </p:blipFill>
        <p:spPr bwMode="auto">
          <a:xfrm>
            <a:off x="7897813" y="20638"/>
            <a:ext cx="1092200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Line 37"/>
          <p:cNvSpPr>
            <a:spLocks noChangeShapeType="1"/>
          </p:cNvSpPr>
          <p:nvPr/>
        </p:nvSpPr>
        <p:spPr bwMode="auto">
          <a:xfrm>
            <a:off x="392113" y="806450"/>
            <a:ext cx="8355012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1638" y="514350"/>
            <a:ext cx="8345487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2054" name="Line 35"/>
          <p:cNvSpPr>
            <a:spLocks noChangeShapeType="1"/>
          </p:cNvSpPr>
          <p:nvPr/>
        </p:nvSpPr>
        <p:spPr bwMode="auto">
          <a:xfrm>
            <a:off x="469900" y="992188"/>
            <a:ext cx="85042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3152" tIns="73152" rIns="73152" bIns="73152" anchor="ctr" anchorCtr="1"/>
          <a:lstStyle/>
          <a:p>
            <a:endParaRPr lang="en-US" dirty="0"/>
          </a:p>
        </p:txBody>
      </p:sp>
      <p:sp>
        <p:nvSpPr>
          <p:cNvPr id="2055" name="Rectangle 10"/>
          <p:cNvSpPr txBox="1">
            <a:spLocks noGrp="1" noChangeArrowheads="1"/>
          </p:cNvSpPr>
          <p:nvPr/>
        </p:nvSpPr>
        <p:spPr bwMode="auto">
          <a:xfrm>
            <a:off x="8763000" y="6629400"/>
            <a:ext cx="381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9B9638E4-1C5A-40C3-B48B-9E6AAF0354FB}" type="slidenum">
              <a:rPr lang="en-US" altLang="en-US" sz="900" smtClean="0">
                <a:solidFill>
                  <a:srgbClr val="000000"/>
                </a:solidFill>
              </a:rPr>
              <a:pPr algn="r" eaLnBrk="1" hangingPunct="1">
                <a:defRPr/>
              </a:pPr>
              <a:t>‹#›</a:t>
            </a:fld>
            <a:endParaRPr lang="en-US" altLang="en-US" sz="900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8" r:id="rId1"/>
    <p:sldLayoutId id="2147484279" r:id="rId2"/>
    <p:sldLayoutId id="2147484280" r:id="rId3"/>
    <p:sldLayoutId id="2147484281" r:id="rId4"/>
    <p:sldLayoutId id="2147484282" r:id="rId5"/>
    <p:sldLayoutId id="2147484283" r:id="rId6"/>
    <p:sldLayoutId id="2147484284" r:id="rId7"/>
    <p:sldLayoutId id="2147484285" r:id="rId8"/>
    <p:sldLayoutId id="2147484286" r:id="rId9"/>
    <p:sldLayoutId id="2147484287" r:id="rId10"/>
    <p:sldLayoutId id="2147484288" r:id="rId11"/>
  </p:sldLayoutIdLst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16150" y="423863"/>
            <a:ext cx="6502400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3076" name="Line 35"/>
          <p:cNvSpPr>
            <a:spLocks noChangeShapeType="1"/>
          </p:cNvSpPr>
          <p:nvPr/>
        </p:nvSpPr>
        <p:spPr bwMode="auto">
          <a:xfrm>
            <a:off x="469900" y="917575"/>
            <a:ext cx="85042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3152" tIns="73152" rIns="73152" bIns="73152" anchor="ctr" anchorCtr="1"/>
          <a:lstStyle/>
          <a:p>
            <a:endParaRPr lang="en-US" dirty="0"/>
          </a:p>
        </p:txBody>
      </p:sp>
      <p:sp>
        <p:nvSpPr>
          <p:cNvPr id="3077" name="Rectangle 10"/>
          <p:cNvSpPr txBox="1">
            <a:spLocks noGrp="1" noChangeArrowheads="1"/>
          </p:cNvSpPr>
          <p:nvPr/>
        </p:nvSpPr>
        <p:spPr bwMode="auto">
          <a:xfrm>
            <a:off x="8653463" y="6562725"/>
            <a:ext cx="381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2AA8262A-F6DA-49A7-AC0E-388EF92AA722}" type="slidenum">
              <a:rPr lang="en-US" altLang="en-US" sz="900" smtClean="0">
                <a:solidFill>
                  <a:srgbClr val="000000"/>
                </a:solidFill>
              </a:rPr>
              <a:pPr algn="r" eaLnBrk="1" hangingPunct="1">
                <a:defRPr/>
              </a:pPr>
              <a:t>‹#›</a:t>
            </a:fld>
            <a:endParaRPr lang="en-US" altLang="en-US" sz="900" dirty="0" smtClean="0">
              <a:solidFill>
                <a:srgbClr val="000000"/>
              </a:solidFill>
            </a:endParaRPr>
          </a:p>
        </p:txBody>
      </p:sp>
      <p:pic>
        <p:nvPicPr>
          <p:cNvPr id="3078" name="60b28099-9569-4486-9a14-e829d5acaa91" descr="87DD7891-ADEB-4CC0-8710-E97E145E8898@wla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138113"/>
            <a:ext cx="18097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Line 37"/>
          <p:cNvSpPr>
            <a:spLocks noChangeShapeType="1"/>
          </p:cNvSpPr>
          <p:nvPr/>
        </p:nvSpPr>
        <p:spPr bwMode="auto">
          <a:xfrm>
            <a:off x="1933575" y="773113"/>
            <a:ext cx="6811963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080" name="TextBox 3"/>
          <p:cNvSpPr txBox="1">
            <a:spLocks noChangeArrowheads="1"/>
          </p:cNvSpPr>
          <p:nvPr/>
        </p:nvSpPr>
        <p:spPr bwMode="auto">
          <a:xfrm>
            <a:off x="117475" y="6545263"/>
            <a:ext cx="24034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900" b="1" dirty="0" smtClean="0">
                <a:solidFill>
                  <a:srgbClr val="A6A6A6"/>
                </a:solidFill>
              </a:rPr>
              <a:t>FEDERAL RAILROAD ADMINISTRATION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9" r:id="rId1"/>
    <p:sldLayoutId id="2147484290" r:id="rId2"/>
    <p:sldLayoutId id="2147484291" r:id="rId3"/>
    <p:sldLayoutId id="2147484292" r:id="rId4"/>
    <p:sldLayoutId id="2147484293" r:id="rId5"/>
    <p:sldLayoutId id="2147484294" r:id="rId6"/>
    <p:sldLayoutId id="2147484295" r:id="rId7"/>
    <p:sldLayoutId id="2147484296" r:id="rId8"/>
    <p:sldLayoutId id="2147484297" r:id="rId9"/>
    <p:sldLayoutId id="2147484298" r:id="rId10"/>
    <p:sldLayoutId id="2147484299" r:id="rId11"/>
  </p:sldLayoutIdLst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rgbClr val="304776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rgbClr val="304776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6875" y="479425"/>
            <a:ext cx="822960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4100" name="Line 35"/>
          <p:cNvSpPr>
            <a:spLocks noChangeShapeType="1"/>
          </p:cNvSpPr>
          <p:nvPr/>
        </p:nvSpPr>
        <p:spPr bwMode="auto">
          <a:xfrm>
            <a:off x="469900" y="917575"/>
            <a:ext cx="85042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3152" tIns="73152" rIns="73152" bIns="73152" anchor="ctr" anchorCtr="1"/>
          <a:lstStyle/>
          <a:p>
            <a:endParaRPr lang="en-US" dirty="0"/>
          </a:p>
        </p:txBody>
      </p:sp>
      <p:sp>
        <p:nvSpPr>
          <p:cNvPr id="4101" name="Rectangle 10"/>
          <p:cNvSpPr txBox="1">
            <a:spLocks noGrp="1" noChangeArrowheads="1"/>
          </p:cNvSpPr>
          <p:nvPr/>
        </p:nvSpPr>
        <p:spPr bwMode="auto">
          <a:xfrm>
            <a:off x="8763000" y="6629400"/>
            <a:ext cx="381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5A838D62-0D6D-4D47-A884-6FEC210FA28F}" type="slidenum">
              <a:rPr lang="en-US" altLang="en-US" sz="900" smtClean="0">
                <a:solidFill>
                  <a:srgbClr val="000000"/>
                </a:solidFill>
              </a:rPr>
              <a:pPr algn="r" eaLnBrk="1" hangingPunct="1">
                <a:defRPr/>
              </a:pPr>
              <a:t>‹#›</a:t>
            </a:fld>
            <a:endParaRPr lang="en-US" altLang="en-US" sz="900" dirty="0" smtClean="0">
              <a:solidFill>
                <a:srgbClr val="000000"/>
              </a:solidFill>
            </a:endParaRPr>
          </a:p>
        </p:txBody>
      </p:sp>
      <p:sp>
        <p:nvSpPr>
          <p:cNvPr id="4102" name="Line 37"/>
          <p:cNvSpPr>
            <a:spLocks noChangeShapeType="1"/>
          </p:cNvSpPr>
          <p:nvPr/>
        </p:nvSpPr>
        <p:spPr bwMode="auto">
          <a:xfrm>
            <a:off x="396875" y="773113"/>
            <a:ext cx="8229600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4103" name="Picture 9" descr="DOT_FRA_LONG-signature_b&amp;b_cs3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191250"/>
            <a:ext cx="14478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00" r:id="rId1"/>
    <p:sldLayoutId id="2147484301" r:id="rId2"/>
    <p:sldLayoutId id="2147484302" r:id="rId3"/>
    <p:sldLayoutId id="2147484303" r:id="rId4"/>
    <p:sldLayoutId id="2147484304" r:id="rId5"/>
    <p:sldLayoutId id="2147484305" r:id="rId6"/>
    <p:sldLayoutId id="2147484306" r:id="rId7"/>
    <p:sldLayoutId id="2147484307" r:id="rId8"/>
    <p:sldLayoutId id="2147484308" r:id="rId9"/>
    <p:sldLayoutId id="2147484309" r:id="rId10"/>
    <p:sldLayoutId id="2147484310" r:id="rId11"/>
  </p:sldLayoutIdLst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2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5123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5124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5" name="Date Placeholder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fld id="{8524E037-8DDC-4742-A708-9B5806A9B1C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5126" name="Footer Placeholder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5127" name="Slide Number Placeholder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fld id="{B4508524-4561-4E8E-9A05-F219EF4A9A3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5137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38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134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7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8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5129" name="Group 19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5140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5135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5136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5130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11" r:id="rId1"/>
    <p:sldLayoutId id="2147484312" r:id="rId2"/>
    <p:sldLayoutId id="2147484313" r:id="rId3"/>
    <p:sldLayoutId id="2147484314" r:id="rId4"/>
    <p:sldLayoutId id="2147484315" r:id="rId5"/>
    <p:sldLayoutId id="2147484316" r:id="rId6"/>
    <p:sldLayoutId id="2147484317" r:id="rId7"/>
    <p:sldLayoutId id="2147484318" r:id="rId8"/>
    <p:sldLayoutId id="2147484319" r:id="rId9"/>
    <p:sldLayoutId id="2147484320" r:id="rId10"/>
    <p:sldLayoutId id="214748432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D9351FDC-4FD2-4137-A934-681F5BC72A2E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6147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6149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1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2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3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4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5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6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6157" name="Rectangle 2"/>
          <p:cNvSpPr txBox="1">
            <a:spLocks noChangeArrowheads="1"/>
          </p:cNvSpPr>
          <p:nvPr/>
        </p:nvSpPr>
        <p:spPr bwMode="auto">
          <a:xfrm>
            <a:off x="392113" y="228600"/>
            <a:ext cx="82946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n-US" altLang="en-US" sz="1400" dirty="0" smtClean="0">
                <a:solidFill>
                  <a:schemeClr val="tx2"/>
                </a:solidFill>
              </a:rPr>
              <a:t>F   E   D   E   R   A   L      R   A   I   L   R   O   A   D       A   D   M   I   N   I   S   T   R   A   T   I   O   N</a:t>
            </a:r>
          </a:p>
        </p:txBody>
      </p:sp>
      <p:sp>
        <p:nvSpPr>
          <p:cNvPr id="6158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6159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6160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24840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161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166D3CA-27E1-466A-84A0-D861EACEDDD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2" r:id="rId1"/>
    <p:sldLayoutId id="2147484323" r:id="rId2"/>
    <p:sldLayoutId id="2147484324" r:id="rId3"/>
    <p:sldLayoutId id="2147484325" r:id="rId4"/>
    <p:sldLayoutId id="2147484326" r:id="rId5"/>
    <p:sldLayoutId id="2147484327" r:id="rId6"/>
    <p:sldLayoutId id="2147484328" r:id="rId7"/>
    <p:sldLayoutId id="2147484329" r:id="rId8"/>
    <p:sldLayoutId id="2147484330" r:id="rId9"/>
    <p:sldLayoutId id="2147484331" r:id="rId10"/>
    <p:sldLayoutId id="214748433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BF2BC561-025C-4C27-839E-15B5127D4A0F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7171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7173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5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6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7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8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80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7181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7182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183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477DB9E-C78F-4371-AB60-4104D564A42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7184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185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A03929E-146D-46FC-A2A6-1E8F11BD1F4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036BD464-0679-43F0-B5FC-1946F736CD34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8195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8197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199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0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1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2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3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4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8205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8206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8207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A16A0E7-B384-47D9-9237-A1B684FDB195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8208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209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9EA952E-CC9B-4D04-98DA-4CA3AD3B93E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4" r:id="rId1"/>
    <p:sldLayoutId id="2147484345" r:id="rId2"/>
    <p:sldLayoutId id="2147484346" r:id="rId3"/>
    <p:sldLayoutId id="2147484347" r:id="rId4"/>
    <p:sldLayoutId id="2147484348" r:id="rId5"/>
    <p:sldLayoutId id="2147484349" r:id="rId6"/>
    <p:sldLayoutId id="2147484350" r:id="rId7"/>
    <p:sldLayoutId id="2147484351" r:id="rId8"/>
    <p:sldLayoutId id="2147484352" r:id="rId9"/>
    <p:sldLayoutId id="2147484353" r:id="rId10"/>
    <p:sldLayoutId id="214748435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A303C986-9E06-4B54-8D7A-BCC09BA581B4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9219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9221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3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4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5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6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7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8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9229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9230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231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D32726C-174E-4849-BA4B-FCBDA790BCF1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9232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233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3100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7B0AC07-9E28-44EE-B270-8093263F954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5" r:id="rId1"/>
    <p:sldLayoutId id="2147484356" r:id="rId2"/>
    <p:sldLayoutId id="2147484357" r:id="rId3"/>
    <p:sldLayoutId id="2147484358" r:id="rId4"/>
    <p:sldLayoutId id="2147484359" r:id="rId5"/>
    <p:sldLayoutId id="2147484360" r:id="rId6"/>
    <p:sldLayoutId id="2147484361" r:id="rId7"/>
    <p:sldLayoutId id="2147484362" r:id="rId8"/>
    <p:sldLayoutId id="2147484363" r:id="rId9"/>
    <p:sldLayoutId id="2147484364" r:id="rId10"/>
    <p:sldLayoutId id="214748436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5C148D0D-FBEC-4728-A613-8B4D8A58283A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0243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0245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7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8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9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0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1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2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0253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54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55" name="Date Placeholder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429AA8B-DDEE-49E8-9BFF-9897F059008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10256" name="Footer Placeholder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57" name="Slide Number Placeholder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A15F9CD-4431-4F02-99A1-833F5DB1C46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6" r:id="rId1"/>
    <p:sldLayoutId id="2147484367" r:id="rId2"/>
    <p:sldLayoutId id="2147484368" r:id="rId3"/>
    <p:sldLayoutId id="2147484369" r:id="rId4"/>
    <p:sldLayoutId id="2147484370" r:id="rId5"/>
    <p:sldLayoutId id="2147484371" r:id="rId6"/>
    <p:sldLayoutId id="2147484372" r:id="rId7"/>
    <p:sldLayoutId id="2147484373" r:id="rId8"/>
    <p:sldLayoutId id="2147484374" r:id="rId9"/>
    <p:sldLayoutId id="2147484375" r:id="rId10"/>
    <p:sldLayoutId id="214748437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D6FB377B-42C5-4CB7-A60B-C1A90DAA7444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1267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1269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1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2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3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4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5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6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127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127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1279" name="Date Placeholder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744D6BE-C8FC-459D-A0AB-45FE0149D08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11280" name="Footer Placeholder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1281" name="Slide Number Placeholder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F442FFD-715D-4B90-B382-87D8073A734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7" r:id="rId1"/>
    <p:sldLayoutId id="2147484378" r:id="rId2"/>
    <p:sldLayoutId id="2147484379" r:id="rId3"/>
    <p:sldLayoutId id="2147484380" r:id="rId4"/>
    <p:sldLayoutId id="2147484381" r:id="rId5"/>
    <p:sldLayoutId id="2147484382" r:id="rId6"/>
    <p:sldLayoutId id="2147484383" r:id="rId7"/>
    <p:sldLayoutId id="2147484384" r:id="rId8"/>
    <p:sldLayoutId id="2147484385" r:id="rId9"/>
    <p:sldLayoutId id="2147484386" r:id="rId10"/>
    <p:sldLayoutId id="214748438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3282D0E3-11D5-48A3-947E-CAC6D9DA2AA8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2291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5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6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7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8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9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00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2301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2302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2303" name="Date Placeholder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B3B9BF6-E7C1-4CD5-968A-8A4393A316D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12304" name="Footer Placeholder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2305" name="Slide Number Placeholder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A4953BB-22DF-490F-BD35-2D8FB78ABED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8" r:id="rId1"/>
    <p:sldLayoutId id="2147484389" r:id="rId2"/>
    <p:sldLayoutId id="2147484390" r:id="rId3"/>
    <p:sldLayoutId id="2147484391" r:id="rId4"/>
    <p:sldLayoutId id="2147484392" r:id="rId5"/>
    <p:sldLayoutId id="2147484393" r:id="rId6"/>
    <p:sldLayoutId id="2147484394" r:id="rId7"/>
    <p:sldLayoutId id="2147484395" r:id="rId8"/>
    <p:sldLayoutId id="2147484396" r:id="rId9"/>
    <p:sldLayoutId id="2147484397" r:id="rId10"/>
    <p:sldLayoutId id="214748439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300206F0-FFC7-4C63-AAC6-4827C6E7CC77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3315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19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0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1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2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3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4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3325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3326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3327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AC028C4-1C7D-49C3-884D-D9BA4E9DC04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13328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3329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C9E30B2-3D61-4DCF-B70A-1106726C50D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9" r:id="rId1"/>
    <p:sldLayoutId id="2147484400" r:id="rId2"/>
    <p:sldLayoutId id="2147484401" r:id="rId3"/>
    <p:sldLayoutId id="2147484402" r:id="rId4"/>
    <p:sldLayoutId id="2147484403" r:id="rId5"/>
    <p:sldLayoutId id="2147484404" r:id="rId6"/>
    <p:sldLayoutId id="2147484405" r:id="rId7"/>
    <p:sldLayoutId id="2147484406" r:id="rId8"/>
    <p:sldLayoutId id="2147484407" r:id="rId9"/>
    <p:sldLayoutId id="2147484408" r:id="rId10"/>
    <p:sldLayoutId id="214748440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60AC13C5-9F62-427F-8188-A481E8496B1C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4339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3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4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5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6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7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8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4349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4350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351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D6A65D4-9A6F-4E07-8A49-BB50757A253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14352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4353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DF5F390-03B4-42BC-8A26-79347103010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0" r:id="rId1"/>
    <p:sldLayoutId id="2147484411" r:id="rId2"/>
    <p:sldLayoutId id="2147484412" r:id="rId3"/>
    <p:sldLayoutId id="2147484413" r:id="rId4"/>
    <p:sldLayoutId id="2147484414" r:id="rId5"/>
    <p:sldLayoutId id="2147484415" r:id="rId6"/>
    <p:sldLayoutId id="2147484416" r:id="rId7"/>
    <p:sldLayoutId id="2147484417" r:id="rId8"/>
    <p:sldLayoutId id="2147484418" r:id="rId9"/>
    <p:sldLayoutId id="2147484419" r:id="rId10"/>
    <p:sldLayoutId id="214748442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F969E928-5099-499F-A761-24709E412020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5363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5365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67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68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69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70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71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72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5373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5374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5375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4FEBEE0-B5EC-42C7-96E5-67B28D9D263C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15376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5377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17423C7-E7C5-4730-A580-3F4057C7EA0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21" r:id="rId1"/>
    <p:sldLayoutId id="2147484422" r:id="rId2"/>
    <p:sldLayoutId id="2147484423" r:id="rId3"/>
    <p:sldLayoutId id="2147484424" r:id="rId4"/>
    <p:sldLayoutId id="2147484425" r:id="rId5"/>
    <p:sldLayoutId id="2147484426" r:id="rId6"/>
    <p:sldLayoutId id="2147484427" r:id="rId7"/>
    <p:sldLayoutId id="2147484428" r:id="rId8"/>
    <p:sldLayoutId id="2147484429" r:id="rId9"/>
    <p:sldLayoutId id="2147484430" r:id="rId10"/>
    <p:sldLayoutId id="21474844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56A94107-D003-4946-BEB1-8724BE7A5FE0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6387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1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2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3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4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5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6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639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639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6399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749A0D0-E38A-40BC-A8FE-4EB79ACC1187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16400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6401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5C57779-D13F-4B4F-89AB-8BD7A6F2310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32" r:id="rId1"/>
    <p:sldLayoutId id="2147484433" r:id="rId2"/>
    <p:sldLayoutId id="2147484434" r:id="rId3"/>
    <p:sldLayoutId id="2147484435" r:id="rId4"/>
    <p:sldLayoutId id="2147484436" r:id="rId5"/>
    <p:sldLayoutId id="2147484437" r:id="rId6"/>
    <p:sldLayoutId id="2147484438" r:id="rId7"/>
    <p:sldLayoutId id="2147484439" r:id="rId8"/>
    <p:sldLayoutId id="2147484440" r:id="rId9"/>
    <p:sldLayoutId id="2147484441" r:id="rId10"/>
    <p:sldLayoutId id="214748444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A29E1524-9B68-4A4D-9D64-7DF29324C708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7411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7413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15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16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17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18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19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20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7421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7422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742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EE18B58-DCA5-4844-BDBE-0B2CD2392FA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1742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828800" y="6248400"/>
            <a:ext cx="594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742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70638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5D5679D-82A6-490D-9E01-D4546DCA9AF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3" r:id="rId1"/>
    <p:sldLayoutId id="2147484444" r:id="rId2"/>
    <p:sldLayoutId id="2147484445" r:id="rId3"/>
    <p:sldLayoutId id="2147484446" r:id="rId4"/>
    <p:sldLayoutId id="2147484447" r:id="rId5"/>
    <p:sldLayoutId id="2147484448" r:id="rId6"/>
    <p:sldLayoutId id="2147484449" r:id="rId7"/>
    <p:sldLayoutId id="2147484450" r:id="rId8"/>
    <p:sldLayoutId id="2147484451" r:id="rId9"/>
    <p:sldLayoutId id="2147484452" r:id="rId10"/>
    <p:sldLayoutId id="2147484453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40C91467-8197-4F3E-89BE-6F0E3C406D85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8435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8437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39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40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41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42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43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44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cxnSp>
        <p:nvCxnSpPr>
          <p:cNvPr id="18445" name="Straight Connector 16"/>
          <p:cNvCxnSpPr>
            <a:cxnSpLocks noChangeAspect="1" noChangeShapeType="1"/>
          </p:cNvCxnSpPr>
          <p:nvPr/>
        </p:nvCxnSpPr>
        <p:spPr bwMode="auto">
          <a:xfrm flipV="1">
            <a:off x="304800" y="1219200"/>
            <a:ext cx="8458200" cy="269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>
            <a:outerShdw dist="20000" dir="5400000" algn="ctr" rotWithShape="0">
              <a:srgbClr val="000000">
                <a:alpha val="37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4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844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4" r:id="rId1"/>
    <p:sldLayoutId id="2147484455" r:id="rId2"/>
    <p:sldLayoutId id="2147484456" r:id="rId3"/>
    <p:sldLayoutId id="2147484457" r:id="rId4"/>
    <p:sldLayoutId id="2147484458" r:id="rId5"/>
    <p:sldLayoutId id="2147484459" r:id="rId6"/>
    <p:sldLayoutId id="2147484460" r:id="rId7"/>
    <p:sldLayoutId id="2147484461" r:id="rId8"/>
    <p:sldLayoutId id="2147484462" r:id="rId9"/>
    <p:sldLayoutId id="2147484463" r:id="rId10"/>
    <p:sldLayoutId id="21474844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1638" y="514350"/>
            <a:ext cx="8345487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5" r:id="rId1"/>
    <p:sldLayoutId id="2147484466" r:id="rId2"/>
    <p:sldLayoutId id="2147484467" r:id="rId3"/>
    <p:sldLayoutId id="2147484468" r:id="rId4"/>
    <p:sldLayoutId id="2147484469" r:id="rId5"/>
    <p:sldLayoutId id="2147484470" r:id="rId6"/>
    <p:sldLayoutId id="2147484471" r:id="rId7"/>
    <p:sldLayoutId id="2147484472" r:id="rId8"/>
    <p:sldLayoutId id="2147484473" r:id="rId9"/>
    <p:sldLayoutId id="2147484474" r:id="rId10"/>
    <p:sldLayoutId id="2147484475" r:id="rId11"/>
  </p:sldLayoutIdLst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1638" y="514350"/>
            <a:ext cx="8345487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76" r:id="rId1"/>
    <p:sldLayoutId id="2147484477" r:id="rId2"/>
    <p:sldLayoutId id="2147484478" r:id="rId3"/>
    <p:sldLayoutId id="2147484479" r:id="rId4"/>
    <p:sldLayoutId id="2147484480" r:id="rId5"/>
    <p:sldLayoutId id="2147484481" r:id="rId6"/>
    <p:sldLayoutId id="2147484482" r:id="rId7"/>
    <p:sldLayoutId id="2147484483" r:id="rId8"/>
    <p:sldLayoutId id="2147484484" r:id="rId9"/>
    <p:sldLayoutId id="2147484485" r:id="rId10"/>
    <p:sldLayoutId id="2147484486" r:id="rId11"/>
  </p:sldLayoutIdLst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16150" y="423863"/>
            <a:ext cx="6502400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7" r:id="rId1"/>
    <p:sldLayoutId id="2147484488" r:id="rId2"/>
    <p:sldLayoutId id="2147484489" r:id="rId3"/>
    <p:sldLayoutId id="2147484490" r:id="rId4"/>
    <p:sldLayoutId id="2147484491" r:id="rId5"/>
    <p:sldLayoutId id="2147484492" r:id="rId6"/>
    <p:sldLayoutId id="2147484493" r:id="rId7"/>
    <p:sldLayoutId id="2147484494" r:id="rId8"/>
    <p:sldLayoutId id="2147484495" r:id="rId9"/>
    <p:sldLayoutId id="2147484496" r:id="rId10"/>
    <p:sldLayoutId id="2147484497" r:id="rId11"/>
  </p:sldLayoutIdLst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rgbClr val="304776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rgbClr val="304776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Line 35"/>
          <p:cNvSpPr>
            <a:spLocks noChangeShapeType="1"/>
          </p:cNvSpPr>
          <p:nvPr/>
        </p:nvSpPr>
        <p:spPr bwMode="auto">
          <a:xfrm>
            <a:off x="469900" y="917575"/>
            <a:ext cx="85042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3152" tIns="73152" rIns="73152" bIns="73152" anchor="ctr" anchorCtr="1"/>
          <a:lstStyle/>
          <a:p>
            <a:endParaRPr lang="en-US" dirty="0"/>
          </a:p>
        </p:txBody>
      </p:sp>
      <p:sp>
        <p:nvSpPr>
          <p:cNvPr id="22531" name="Rectangle 10"/>
          <p:cNvSpPr txBox="1">
            <a:spLocks noGrp="1" noChangeArrowheads="1"/>
          </p:cNvSpPr>
          <p:nvPr/>
        </p:nvSpPr>
        <p:spPr bwMode="auto">
          <a:xfrm>
            <a:off x="8653463" y="6562725"/>
            <a:ext cx="381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3F2A508E-3FE5-45A5-A4CF-63A2E97D1D19}" type="slidenum">
              <a:rPr lang="en-US" altLang="en-US" sz="900" smtClean="0">
                <a:solidFill>
                  <a:srgbClr val="000000"/>
                </a:solidFill>
              </a:rPr>
              <a:pPr algn="r" eaLnBrk="1" hangingPunct="1">
                <a:defRPr/>
              </a:pPr>
              <a:t>‹#›</a:t>
            </a:fld>
            <a:endParaRPr lang="en-US" altLang="en-US" sz="900" dirty="0" smtClean="0">
              <a:solidFill>
                <a:srgbClr val="000000"/>
              </a:solidFill>
            </a:endParaRPr>
          </a:p>
        </p:txBody>
      </p:sp>
      <p:pic>
        <p:nvPicPr>
          <p:cNvPr id="22532" name="60b28099-9569-4486-9a14-e829d5acaa91" descr="87DD7891-ADEB-4CC0-8710-E97E145E8898@wla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138113"/>
            <a:ext cx="18097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Line 37"/>
          <p:cNvSpPr>
            <a:spLocks noChangeShapeType="1"/>
          </p:cNvSpPr>
          <p:nvPr/>
        </p:nvSpPr>
        <p:spPr bwMode="auto">
          <a:xfrm>
            <a:off x="1933575" y="773113"/>
            <a:ext cx="6811963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2534" name="TextBox 3"/>
          <p:cNvSpPr txBox="1">
            <a:spLocks noChangeArrowheads="1"/>
          </p:cNvSpPr>
          <p:nvPr/>
        </p:nvSpPr>
        <p:spPr bwMode="auto">
          <a:xfrm>
            <a:off x="117475" y="6545263"/>
            <a:ext cx="24034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900" b="1" dirty="0" smtClean="0">
                <a:solidFill>
                  <a:srgbClr val="A6A6A6"/>
                </a:solidFill>
              </a:rPr>
              <a:t>FEDERAL RAILROAD ADMINISTRATION</a:t>
            </a:r>
          </a:p>
        </p:txBody>
      </p:sp>
      <p:pic>
        <p:nvPicPr>
          <p:cNvPr id="22535" name="Picture 9" descr="NEW2012TemplateDesign-8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45"/>
          <a:stretch>
            <a:fillRect/>
          </a:stretch>
        </p:blipFill>
        <p:spPr bwMode="auto">
          <a:xfrm>
            <a:off x="981075" y="7938"/>
            <a:ext cx="81629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60b28099-9569-4486-9a14-e829d5acaa91" descr="87DD7891-ADEB-4CC0-8710-E97E145E8898@wlan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138113"/>
            <a:ext cx="18097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7" name="TextBox 11"/>
          <p:cNvSpPr txBox="1">
            <a:spLocks noChangeArrowheads="1"/>
          </p:cNvSpPr>
          <p:nvPr userDrawn="1"/>
        </p:nvSpPr>
        <p:spPr bwMode="auto">
          <a:xfrm>
            <a:off x="117475" y="6545263"/>
            <a:ext cx="24034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900" b="1" dirty="0" smtClean="0">
                <a:solidFill>
                  <a:srgbClr val="A6A6A6"/>
                </a:solidFill>
              </a:rPr>
              <a:t>FEDERAL RAILROAD ADMINISTRATION</a:t>
            </a:r>
          </a:p>
        </p:txBody>
      </p:sp>
      <p:sp>
        <p:nvSpPr>
          <p:cNvPr id="22538" name="Line 37"/>
          <p:cNvSpPr>
            <a:spLocks noChangeShapeType="1"/>
          </p:cNvSpPr>
          <p:nvPr userDrawn="1"/>
        </p:nvSpPr>
        <p:spPr bwMode="auto">
          <a:xfrm>
            <a:off x="1933575" y="773113"/>
            <a:ext cx="6811963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253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16150" y="423863"/>
            <a:ext cx="6502400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25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98" r:id="rId1"/>
    <p:sldLayoutId id="2147484499" r:id="rId2"/>
    <p:sldLayoutId id="2147484500" r:id="rId3"/>
    <p:sldLayoutId id="2147484501" r:id="rId4"/>
    <p:sldLayoutId id="2147484502" r:id="rId5"/>
    <p:sldLayoutId id="2147484503" r:id="rId6"/>
    <p:sldLayoutId id="2147484504" r:id="rId7"/>
    <p:sldLayoutId id="2147484505" r:id="rId8"/>
    <p:sldLayoutId id="2147484506" r:id="rId9"/>
    <p:sldLayoutId id="2147484507" r:id="rId10"/>
    <p:sldLayoutId id="2147484508" r:id="rId11"/>
  </p:sldLayoutIdLst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rgbClr val="304776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rgbClr val="304776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60b28099-9569-4486-9a14-e829d5acaa91" descr="87DD7891-ADEB-4CC0-8710-E97E145E8898@wlan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138113"/>
            <a:ext cx="18097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itle 1"/>
          <p:cNvSpPr txBox="1">
            <a:spLocks noChangeArrowheads="1"/>
          </p:cNvSpPr>
          <p:nvPr userDrawn="1"/>
        </p:nvSpPr>
        <p:spPr bwMode="auto">
          <a:xfrm>
            <a:off x="1938338" y="180975"/>
            <a:ext cx="6858000" cy="612775"/>
          </a:xfrm>
          <a:prstGeom prst="rect">
            <a:avLst/>
          </a:prstGeom>
          <a:solidFill>
            <a:srgbClr val="0030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r>
              <a:rPr lang="en-US" altLang="en-US" sz="2000" b="1" dirty="0" smtClean="0">
                <a:solidFill>
                  <a:srgbClr val="FFFFFF"/>
                </a:solidFill>
              </a:rPr>
              <a:t>HIGH-SPEED INTERCITY PASSENGER RAIL</a:t>
            </a:r>
            <a:endParaRPr lang="en-US" altLang="en-US" sz="1600" b="1" dirty="0" smtClean="0">
              <a:solidFill>
                <a:srgbClr val="FFFFFF"/>
              </a:solidFill>
            </a:endParaRPr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6875" y="479425"/>
            <a:ext cx="822960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09" r:id="rId1"/>
    <p:sldLayoutId id="2147484510" r:id="rId2"/>
    <p:sldLayoutId id="2147484511" r:id="rId3"/>
    <p:sldLayoutId id="2147484512" r:id="rId4"/>
    <p:sldLayoutId id="2147484513" r:id="rId5"/>
    <p:sldLayoutId id="2147484514" r:id="rId6"/>
    <p:sldLayoutId id="2147484515" r:id="rId7"/>
    <p:sldLayoutId id="2147484516" r:id="rId8"/>
    <p:sldLayoutId id="2147484517" r:id="rId9"/>
    <p:sldLayoutId id="2147484518" r:id="rId10"/>
    <p:sldLayoutId id="2147484519" r:id="rId11"/>
  </p:sldLayoutIdLst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6"/>
          <p:cNvSpPr>
            <a:spLocks noChangeArrowheads="1"/>
          </p:cNvSpPr>
          <p:nvPr/>
        </p:nvSpPr>
        <p:spPr bwMode="auto"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79" name="Rectangle 27"/>
          <p:cNvSpPr>
            <a:spLocks noChangeArrowheads="1"/>
          </p:cNvSpPr>
          <p:nvPr/>
        </p:nvSpPr>
        <p:spPr bwMode="auto"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0" name="Rectangle 28"/>
          <p:cNvSpPr>
            <a:spLocks noChangeArrowheads="1"/>
          </p:cNvSpPr>
          <p:nvPr/>
        </p:nvSpPr>
        <p:spPr bwMode="auto"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4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1" name="Rectangle 29"/>
          <p:cNvSpPr>
            <a:spLocks noChangeArrowheads="1"/>
          </p:cNvSpPr>
          <p:nvPr/>
        </p:nvSpPr>
        <p:spPr bwMode="auto"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2" name="Rectangle 30"/>
          <p:cNvSpPr>
            <a:spLocks noChangeArrowheads="1"/>
          </p:cNvSpPr>
          <p:nvPr/>
        </p:nvSpPr>
        <p:spPr bwMode="auto"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4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 useBgFill="1">
        <p:nvSpPr>
          <p:cNvPr id="24583" name="Rounded Rectangle 32"/>
          <p:cNvSpPr>
            <a:spLocks noChangeArrowheads="1"/>
          </p:cNvSpPr>
          <p:nvPr/>
        </p:nvSpPr>
        <p:spPr bwMode="auto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 useBgFill="1">
        <p:nvSpPr>
          <p:cNvPr id="24584" name="Rounded Rectangle 34"/>
          <p:cNvSpPr>
            <a:spLocks noChangeArrowheads="1"/>
          </p:cNvSpPr>
          <p:nvPr/>
        </p:nvSpPr>
        <p:spPr bwMode="auto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5" name="Rectangle 35"/>
          <p:cNvSpPr>
            <a:spLocks noChangeArrowheads="1"/>
          </p:cNvSpPr>
          <p:nvPr/>
        </p:nvSpPr>
        <p:spPr bwMode="auto"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6" name="Rectangle 36"/>
          <p:cNvSpPr>
            <a:spLocks noChangeArrowheads="1"/>
          </p:cNvSpPr>
          <p:nvPr/>
        </p:nvSpPr>
        <p:spPr bwMode="auto">
          <a:xfrm>
            <a:off x="0" y="3675063"/>
            <a:ext cx="9144000" cy="1412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7" name="Rectangle 37"/>
          <p:cNvSpPr>
            <a:spLocks noChangeArrowheads="1"/>
          </p:cNvSpPr>
          <p:nvPr/>
        </p:nvSpPr>
        <p:spPr bwMode="auto"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8" name="Rectangle 38"/>
          <p:cNvSpPr>
            <a:spLocks noChangeArrowheads="1"/>
          </p:cNvSpPr>
          <p:nvPr/>
        </p:nvSpPr>
        <p:spPr bwMode="auto">
          <a:xfrm>
            <a:off x="0" y="0"/>
            <a:ext cx="9144000" cy="370205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9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4590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591" name="Date Placeholder 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05600" y="4206875"/>
            <a:ext cx="9604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A215B42-D18A-4C7F-99B9-10501E20F24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24592" name="Footer Placeholder 1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410200" y="4205288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24593" name="Slide Number Placeholder 2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20088" y="1588"/>
            <a:ext cx="74771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rgbClr val="FFFFF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7AAE896-C114-401F-ADA7-4108B55F0D1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0" r:id="rId1"/>
    <p:sldLayoutId id="2147484521" r:id="rId2"/>
    <p:sldLayoutId id="2147484522" r:id="rId3"/>
    <p:sldLayoutId id="2147484523" r:id="rId4"/>
    <p:sldLayoutId id="2147484524" r:id="rId5"/>
    <p:sldLayoutId id="2147484525" r:id="rId6"/>
    <p:sldLayoutId id="2147484526" r:id="rId7"/>
    <p:sldLayoutId id="2147484527" r:id="rId8"/>
    <p:sldLayoutId id="2147484528" r:id="rId9"/>
    <p:sldLayoutId id="2147484529" r:id="rId10"/>
    <p:sldLayoutId id="214748453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602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25617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618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5611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5612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5613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25604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25615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5616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5605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6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7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8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9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5610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5624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0DC002A-42CE-4DAA-BD32-8563059B3F1D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25625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25626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1B3163E-C569-44B8-B152-5CA209F582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1" r:id="rId1"/>
    <p:sldLayoutId id="2147484532" r:id="rId2"/>
    <p:sldLayoutId id="2147484533" r:id="rId3"/>
    <p:sldLayoutId id="2147484534" r:id="rId4"/>
    <p:sldLayoutId id="2147484535" r:id="rId5"/>
    <p:sldLayoutId id="2147484536" r:id="rId6"/>
    <p:sldLayoutId id="2147484537" r:id="rId7"/>
    <p:sldLayoutId id="2147484538" r:id="rId8"/>
    <p:sldLayoutId id="2147484539" r:id="rId9"/>
    <p:sldLayoutId id="2147484540" r:id="rId10"/>
    <p:sldLayoutId id="214748454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626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26627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26641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642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6635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6636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6637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26628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26639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6640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6629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0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1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2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3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6634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6648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51F2405-FA67-479A-A807-52AF5687F73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26649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26650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4FEAE1-0605-45D3-8E08-27BB13EDE6E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2" r:id="rId1"/>
    <p:sldLayoutId id="2147484543" r:id="rId2"/>
    <p:sldLayoutId id="2147484544" r:id="rId3"/>
    <p:sldLayoutId id="2147484545" r:id="rId4"/>
    <p:sldLayoutId id="2147484546" r:id="rId5"/>
    <p:sldLayoutId id="2147484547" r:id="rId6"/>
    <p:sldLayoutId id="2147484548" r:id="rId7"/>
    <p:sldLayoutId id="2147484549" r:id="rId8"/>
    <p:sldLayoutId id="2147484550" r:id="rId9"/>
    <p:sldLayoutId id="2147484551" r:id="rId10"/>
    <p:sldLayoutId id="214748455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650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27651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27665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666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7659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7660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7661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27652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27663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7664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7653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4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5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6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7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7658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7672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38924EF-5F21-47A9-B773-618030479114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27673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27674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D6966D4-B798-46C5-B9ED-7B9F2DE4361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53" r:id="rId1"/>
    <p:sldLayoutId id="2147484554" r:id="rId2"/>
    <p:sldLayoutId id="2147484555" r:id="rId3"/>
    <p:sldLayoutId id="2147484556" r:id="rId4"/>
    <p:sldLayoutId id="2147484557" r:id="rId5"/>
    <p:sldLayoutId id="2147484558" r:id="rId6"/>
    <p:sldLayoutId id="2147484559" r:id="rId7"/>
    <p:sldLayoutId id="2147484560" r:id="rId8"/>
    <p:sldLayoutId id="2147484561" r:id="rId9"/>
    <p:sldLayoutId id="2147484562" r:id="rId10"/>
    <p:sldLayoutId id="214748456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674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28675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28689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690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8683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8684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8685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28676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28687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8688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8677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8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9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80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1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8682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8696" name="Date Placeholder 2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BD378F0-BEA9-4FEC-9127-20D827089C26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28697" name="Slide Number Placeholder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8B1E9DB-3ADD-4715-9FCA-0EB39BBB997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28698" name="Footer Placeholder 2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64" r:id="rId1"/>
    <p:sldLayoutId id="2147484565" r:id="rId2"/>
    <p:sldLayoutId id="2147484566" r:id="rId3"/>
    <p:sldLayoutId id="2147484567" r:id="rId4"/>
    <p:sldLayoutId id="2147484568" r:id="rId5"/>
    <p:sldLayoutId id="2147484569" r:id="rId6"/>
    <p:sldLayoutId id="2147484570" r:id="rId7"/>
    <p:sldLayoutId id="2147484571" r:id="rId8"/>
    <p:sldLayoutId id="2147484572" r:id="rId9"/>
    <p:sldLayoutId id="2147484573" r:id="rId10"/>
    <p:sldLayoutId id="214748457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698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29699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29713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714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9707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9708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9709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29700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29711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9712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9701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2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3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4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5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9706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9720" name="Date Placeholder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83363" y="612775"/>
            <a:ext cx="9572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133E958-1E47-4FC1-9911-04727236AB93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29721" name="Footer Placeholder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257800" y="612775"/>
            <a:ext cx="13255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29722" name="Slide Number Placeholder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74038" y="1588"/>
            <a:ext cx="762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633CC79-F0C3-4839-B5C3-73B2E2072F2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75" r:id="rId1"/>
    <p:sldLayoutId id="2147484576" r:id="rId2"/>
    <p:sldLayoutId id="2147484577" r:id="rId3"/>
    <p:sldLayoutId id="2147484578" r:id="rId4"/>
    <p:sldLayoutId id="2147484579" r:id="rId5"/>
    <p:sldLayoutId id="2147484580" r:id="rId6"/>
    <p:sldLayoutId id="2147484581" r:id="rId7"/>
    <p:sldLayoutId id="2147484582" r:id="rId8"/>
    <p:sldLayoutId id="2147484583" r:id="rId9"/>
    <p:sldLayoutId id="2147484584" r:id="rId10"/>
    <p:sldLayoutId id="214748458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22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30723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30737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738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0731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0732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0733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30724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30735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0736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30725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6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7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8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9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30730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0744" name="Date Placeholder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A060998-C336-45D0-8601-70B07F1C03A2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0745" name="Footer Placeholder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30746" name="Slide Number Placeholder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DAFBEA7-742A-48DB-BB74-973EB8C41F0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6" r:id="rId1"/>
    <p:sldLayoutId id="2147484587" r:id="rId2"/>
    <p:sldLayoutId id="2147484588" r:id="rId3"/>
    <p:sldLayoutId id="2147484589" r:id="rId4"/>
    <p:sldLayoutId id="2147484590" r:id="rId5"/>
    <p:sldLayoutId id="2147484591" r:id="rId6"/>
    <p:sldLayoutId id="2147484592" r:id="rId7"/>
    <p:sldLayoutId id="2147484593" r:id="rId8"/>
    <p:sldLayoutId id="2147484594" r:id="rId9"/>
    <p:sldLayoutId id="2147484595" r:id="rId10"/>
    <p:sldLayoutId id="214748459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746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31747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31761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62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1755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1756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1757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31748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31759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1760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31749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0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1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2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3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31754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1768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69B346A-90A1-41D7-B474-6E57F177D3F0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1769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31770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F29088F-B949-4F8A-8A22-0DE8936DDE2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97" r:id="rId1"/>
    <p:sldLayoutId id="2147484598" r:id="rId2"/>
    <p:sldLayoutId id="2147484599" r:id="rId3"/>
    <p:sldLayoutId id="2147484600" r:id="rId4"/>
    <p:sldLayoutId id="2147484601" r:id="rId5"/>
    <p:sldLayoutId id="2147484602" r:id="rId6"/>
    <p:sldLayoutId id="2147484603" r:id="rId7"/>
    <p:sldLayoutId id="2147484604" r:id="rId8"/>
    <p:sldLayoutId id="2147484605" r:id="rId9"/>
    <p:sldLayoutId id="2147484606" r:id="rId10"/>
    <p:sldLayoutId id="214748460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770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32771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32785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86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2779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2780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2781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32772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32783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2784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32773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4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5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6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7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32778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2792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DD19C9A-145B-418A-890B-A799D465FA1A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2793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32794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4B38EB2-007D-4C7D-A101-8AC45E37BF1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8" r:id="rId1"/>
    <p:sldLayoutId id="2147484609" r:id="rId2"/>
    <p:sldLayoutId id="2147484610" r:id="rId3"/>
    <p:sldLayoutId id="2147484611" r:id="rId4"/>
    <p:sldLayoutId id="2147484612" r:id="rId5"/>
    <p:sldLayoutId id="2147484613" r:id="rId6"/>
    <p:sldLayoutId id="2147484614" r:id="rId7"/>
    <p:sldLayoutId id="2147484615" r:id="rId8"/>
    <p:sldLayoutId id="2147484616" r:id="rId9"/>
    <p:sldLayoutId id="2147484617" r:id="rId10"/>
    <p:sldLayoutId id="214748461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794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33795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33809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10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3803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3804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3805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33796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33807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3808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33797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8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9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800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1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33802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3816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97848F1-543C-44E6-9F60-9E5E4D60F22E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3817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33818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4BD9408-9CA4-4C00-B7C9-4FB3559D098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19" r:id="rId1"/>
    <p:sldLayoutId id="2147484620" r:id="rId2"/>
    <p:sldLayoutId id="2147484621" r:id="rId3"/>
    <p:sldLayoutId id="2147484622" r:id="rId4"/>
    <p:sldLayoutId id="2147484623" r:id="rId5"/>
    <p:sldLayoutId id="2147484624" r:id="rId6"/>
    <p:sldLayoutId id="2147484625" r:id="rId7"/>
    <p:sldLayoutId id="2147484626" r:id="rId8"/>
    <p:sldLayoutId id="2147484627" r:id="rId9"/>
    <p:sldLayoutId id="2147484628" r:id="rId10"/>
    <p:sldLayoutId id="214748462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818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34819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34833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834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4827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4828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4829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34820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34831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4832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34821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2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3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4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5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34826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4840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E53FC5E-C9F6-4BF7-A833-76ECC441A489}" type="datetime1">
              <a:rPr lang="en-US" altLang="en-US"/>
              <a:pPr>
                <a:defRPr/>
              </a:pPr>
              <a:t>9/1/2016</a:t>
            </a:fld>
            <a:endParaRPr lang="en-US" altLang="en-US" dirty="0"/>
          </a:p>
        </p:txBody>
      </p:sp>
      <p:sp>
        <p:nvSpPr>
          <p:cNvPr id="34841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For discussion only. Not the official position of FRA or USDOT.</a:t>
            </a:r>
          </a:p>
        </p:txBody>
      </p:sp>
      <p:sp>
        <p:nvSpPr>
          <p:cNvPr id="34842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4D44697-5386-436A-862C-8017F5C8A2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30" r:id="rId1"/>
    <p:sldLayoutId id="2147484631" r:id="rId2"/>
    <p:sldLayoutId id="2147484632" r:id="rId3"/>
    <p:sldLayoutId id="2147484633" r:id="rId4"/>
    <p:sldLayoutId id="2147484634" r:id="rId5"/>
    <p:sldLayoutId id="2147484635" r:id="rId6"/>
    <p:sldLayoutId id="2147484636" r:id="rId7"/>
    <p:sldLayoutId id="2147484637" r:id="rId8"/>
    <p:sldLayoutId id="2147484638" r:id="rId9"/>
    <p:sldLayoutId id="2147484639" r:id="rId10"/>
    <p:sldLayoutId id="214748464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mp"/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1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ctrTitle" idx="4294967295"/>
          </p:nvPr>
        </p:nvSpPr>
        <p:spPr>
          <a:xfrm>
            <a:off x="838298" y="685872"/>
            <a:ext cx="7596192" cy="1524378"/>
          </a:xfrm>
          <a:solidFill>
            <a:schemeClr val="bg1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/>
          <a:lstStyle/>
          <a:p>
            <a:pPr eaLnBrk="1" hangingPunct="1"/>
            <a:r>
              <a:rPr lang="en-US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Engineering Task Force Update </a:t>
            </a:r>
            <a:r>
              <a:rPr lang="en-US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/>
            </a:r>
            <a:br>
              <a:rPr lang="en-US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</a:br>
            <a:r>
              <a:rPr lang="en-US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/>
            </a:r>
            <a:br>
              <a:rPr lang="en-US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</a:br>
            <a:r>
              <a:rPr lang="en-US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to the</a:t>
            </a:r>
          </a:p>
        </p:txBody>
      </p:sp>
      <p:sp>
        <p:nvSpPr>
          <p:cNvPr id="35843" name="Subtitle 2"/>
          <p:cNvSpPr>
            <a:spLocks noGrp="1"/>
          </p:cNvSpPr>
          <p:nvPr>
            <p:ph type="subTitle" idx="4294967295"/>
          </p:nvPr>
        </p:nvSpPr>
        <p:spPr>
          <a:xfrm>
            <a:off x="838298" y="3953042"/>
            <a:ext cx="7619800" cy="1914282"/>
          </a:xfrm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  <a:t/>
            </a:r>
            <a:br>
              <a:rPr lang="en-US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</a:br>
            <a:r>
              <a:rPr lang="en-US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56</a:t>
            </a:r>
            <a:r>
              <a:rPr lang="en-US" altLang="en-US" sz="34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th</a:t>
            </a:r>
            <a:r>
              <a:rPr lang="en-US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en-US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Railroad Safety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Advisory Committee Meeting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en-US" altLang="en-US" sz="13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en-US" sz="1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September 15</a:t>
            </a:r>
            <a:r>
              <a:rPr lang="en-US" altLang="en-US" sz="1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</a:t>
            </a:r>
            <a:r>
              <a:rPr lang="en-US" altLang="en-US" sz="1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2016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en-US" sz="1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Washington, DC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02" y="2057434"/>
            <a:ext cx="2590800" cy="18956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702" y="2005048"/>
            <a:ext cx="2609850" cy="1962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6552" y="2019203"/>
            <a:ext cx="2800140" cy="19338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 idx="4294967295"/>
          </p:nvPr>
        </p:nvSpPr>
        <p:spPr>
          <a:xfrm>
            <a:off x="304800" y="381000"/>
            <a:ext cx="8610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2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Outline</a:t>
            </a:r>
          </a:p>
        </p:txBody>
      </p:sp>
      <p:sp>
        <p:nvSpPr>
          <p:cNvPr id="36868" name="Slide Number Placeholder 1"/>
          <p:cNvSpPr txBox="1">
            <a:spLocks noGrp="1" noChangeArrowheads="1"/>
          </p:cNvSpPr>
          <p:nvPr/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AEDCC043-0AD1-4F19-9025-3287668FB2DB}" type="slidenum">
              <a:rPr lang="en-US" altLang="en-US" sz="1200">
                <a:latin typeface="Arial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 dirty="0">
              <a:latin typeface="Arial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10" y="1524050"/>
            <a:ext cx="1999121" cy="911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670" y="2743218"/>
            <a:ext cx="2057400" cy="1132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634" y="4250550"/>
            <a:ext cx="2438448" cy="1034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38512" y="1789165"/>
            <a:ext cx="4800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Current Task and Background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581426" y="3125012"/>
            <a:ext cx="4800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Progress of Major ETF Punch list Items 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881086" y="4583192"/>
            <a:ext cx="3881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Update from July 2016 meeting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 idx="4294967295"/>
          </p:nvPr>
        </p:nvSpPr>
        <p:spPr>
          <a:xfrm>
            <a:off x="304800" y="152486"/>
            <a:ext cx="8610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ETF Background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4294967295"/>
          </p:nvPr>
        </p:nvSpPr>
        <p:spPr>
          <a:xfrm>
            <a:off x="304912" y="1828842"/>
            <a:ext cx="4648186" cy="3276514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n-US" sz="1800" dirty="0" smtClean="0"/>
              <a:t>Engineering Task Force Established by Passenger Safety Working Group in </a:t>
            </a:r>
            <a:r>
              <a:rPr lang="en-US" altLang="en-US" sz="1800" b="1" dirty="0" smtClean="0"/>
              <a:t>2009</a:t>
            </a:r>
            <a:endParaRPr lang="en-US" altLang="en-US" sz="1800" b="1" dirty="0"/>
          </a:p>
          <a:p>
            <a:pPr marL="0" indent="0">
              <a:lnSpc>
                <a:spcPct val="80000"/>
              </a:lnSpc>
              <a:buNone/>
            </a:pPr>
            <a:endParaRPr lang="en-US" altLang="en-US" sz="1800" b="1" dirty="0" smtClean="0">
              <a:solidFill>
                <a:schemeClr val="accent1"/>
              </a:solidFill>
            </a:endParaRP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US" altLang="en-US" sz="1800" i="1" dirty="0" smtClean="0">
                <a:solidFill>
                  <a:schemeClr val="accent1"/>
                </a:solidFill>
              </a:rPr>
              <a:t>Original Task: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US" altLang="en-US" sz="1800" dirty="0" smtClean="0"/>
              <a:t>Develop alternative crashworthiness criteria and waiver guidance - </a:t>
            </a:r>
            <a:r>
              <a:rPr lang="en-US" altLang="en-US" sz="1800" u="sng" dirty="0" smtClean="0"/>
              <a:t>published 10/28/2011</a:t>
            </a:r>
          </a:p>
          <a:p>
            <a:pPr marL="0" indent="0">
              <a:lnSpc>
                <a:spcPct val="80000"/>
              </a:lnSpc>
              <a:spcBef>
                <a:spcPts val="2400"/>
              </a:spcBef>
              <a:buNone/>
            </a:pPr>
            <a:r>
              <a:rPr lang="en-US" altLang="en-US" sz="1800" i="1" dirty="0" smtClean="0">
                <a:solidFill>
                  <a:schemeClr val="accent1"/>
                </a:solidFill>
              </a:rPr>
              <a:t>Current Task: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US" altLang="en-US" sz="1800" dirty="0" smtClean="0"/>
              <a:t>Provide recommendations for </a:t>
            </a:r>
            <a:r>
              <a:rPr lang="en-US" altLang="en-US" sz="1800" b="1" dirty="0" smtClean="0">
                <a:solidFill>
                  <a:schemeClr val="accent6"/>
                </a:solidFill>
              </a:rPr>
              <a:t>revised equipment regulations </a:t>
            </a:r>
            <a:r>
              <a:rPr lang="en-US" altLang="en-US" sz="1800" dirty="0" smtClean="0"/>
              <a:t>– </a:t>
            </a:r>
            <a:r>
              <a:rPr lang="en-US" altLang="en-US" sz="1800" u="sng" dirty="0" smtClean="0"/>
              <a:t>under development</a:t>
            </a:r>
          </a:p>
          <a:p>
            <a:pPr indent="-166688">
              <a:lnSpc>
                <a:spcPct val="80000"/>
              </a:lnSpc>
              <a:spcBef>
                <a:spcPts val="0"/>
              </a:spcBef>
            </a:pPr>
            <a:r>
              <a:rPr lang="en-US" altLang="en-US" sz="1800" i="1" dirty="0" smtClean="0"/>
              <a:t>Includes completion of Tier III regulations</a:t>
            </a:r>
          </a:p>
        </p:txBody>
      </p:sp>
      <p:sp>
        <p:nvSpPr>
          <p:cNvPr id="37892" name="Slide Number Placeholder 1"/>
          <p:cNvSpPr txBox="1">
            <a:spLocks noGrp="1" noChangeArrowheads="1"/>
          </p:cNvSpPr>
          <p:nvPr/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5EEBB030-6571-4497-BB5B-AF9193D9EBF5}" type="slidenum">
              <a:rPr lang="en-US" altLang="en-US" sz="1200">
                <a:latin typeface="Arial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200" dirty="0">
              <a:latin typeface="Arial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61993" t="12305" r="10938"/>
          <a:stretch>
            <a:fillRect/>
          </a:stretch>
        </p:blipFill>
        <p:spPr bwMode="auto">
          <a:xfrm>
            <a:off x="5105386" y="1276712"/>
            <a:ext cx="3575064" cy="463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48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 idx="4294967295"/>
          </p:nvPr>
        </p:nvSpPr>
        <p:spPr>
          <a:xfrm>
            <a:off x="304800" y="76288"/>
            <a:ext cx="8610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600" dirty="0" smtClean="0">
                <a:cs typeface="Arial" pitchFamily="34" charset="0"/>
              </a:rPr>
              <a:t>ETF Passenger Equipment Regulatory Plan</a:t>
            </a:r>
          </a:p>
        </p:txBody>
      </p:sp>
      <p:sp>
        <p:nvSpPr>
          <p:cNvPr id="38915" name="Slide Number Placeholder 1"/>
          <p:cNvSpPr txBox="1">
            <a:spLocks noGrp="1" noChangeArrowheads="1"/>
          </p:cNvSpPr>
          <p:nvPr/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FB25E5DA-033A-4F7E-8105-57C49FD6D81E}" type="slidenum">
              <a:rPr lang="en-US" altLang="en-US" sz="1200">
                <a:latin typeface="Arial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200" dirty="0">
              <a:latin typeface="Arial" charset="0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160570593"/>
              </p:ext>
            </p:extLst>
          </p:nvPr>
        </p:nvGraphicFramePr>
        <p:xfrm>
          <a:off x="190500" y="1295400"/>
          <a:ext cx="8877182" cy="4724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285750" y="76346"/>
            <a:ext cx="8497888" cy="914318"/>
          </a:xfrm>
        </p:spPr>
        <p:txBody>
          <a:bodyPr/>
          <a:lstStyle/>
          <a:p>
            <a:pPr>
              <a:defRPr/>
            </a:pPr>
            <a:r>
              <a:rPr lang="en-US" altLang="en-US" sz="3600" dirty="0" smtClean="0"/>
              <a:t>Progress of Key NPRM 2 topics, to date…</a:t>
            </a:r>
          </a:p>
        </p:txBody>
      </p:sp>
      <p:pic>
        <p:nvPicPr>
          <p:cNvPr id="39939" name="Content Placeholder 6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1066862"/>
            <a:ext cx="8381896" cy="4876738"/>
          </a:xfrm>
        </p:spPr>
      </p:pic>
      <p:sp>
        <p:nvSpPr>
          <p:cNvPr id="39942" name="Slide Number Placeholder 5"/>
          <p:cNvSpPr txBox="1">
            <a:spLocks noGrp="1" noChangeArrowheads="1"/>
          </p:cNvSpPr>
          <p:nvPr/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AE114C2-9A03-42B1-9C92-3E80AF7A2F9A}" type="slidenum">
              <a:rPr lang="en-US" altLang="en-US" sz="1600">
                <a:solidFill>
                  <a:srgbClr val="000000"/>
                </a:solidFill>
                <a:latin typeface="Arial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6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9945" name="TextBox 9"/>
          <p:cNvSpPr txBox="1">
            <a:spLocks noChangeArrowheads="1"/>
          </p:cNvSpPr>
          <p:nvPr/>
        </p:nvSpPr>
        <p:spPr bwMode="auto">
          <a:xfrm>
            <a:off x="914496" y="2590822"/>
            <a:ext cx="5381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7F7F7F"/>
                </a:solidFill>
                <a:latin typeface="Arial Black" pitchFamily="34" charset="0"/>
              </a:rPr>
              <a:t>P</a:t>
            </a:r>
          </a:p>
        </p:txBody>
      </p:sp>
      <p:sp>
        <p:nvSpPr>
          <p:cNvPr id="39949" name="TextBox 13"/>
          <p:cNvSpPr txBox="1">
            <a:spLocks noChangeArrowheads="1"/>
          </p:cNvSpPr>
          <p:nvPr/>
        </p:nvSpPr>
        <p:spPr bwMode="auto">
          <a:xfrm>
            <a:off x="266799" y="5312229"/>
            <a:ext cx="5992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0D79CA"/>
                </a:solidFill>
                <a:latin typeface="Arial Black" pitchFamily="34" charset="0"/>
              </a:rPr>
              <a:t>IP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240" y="990664"/>
            <a:ext cx="2819442" cy="13849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7525" indent="-517525">
              <a:defRPr/>
            </a:pPr>
            <a:r>
              <a:rPr lang="en-US" b="1" dirty="0">
                <a:solidFill>
                  <a:srgbClr val="00B050"/>
                </a:solidFill>
                <a:sym typeface="Wingdings"/>
              </a:rPr>
              <a:t> - </a:t>
            </a:r>
            <a:r>
              <a:rPr lang="en-US" sz="1600" b="1" dirty="0">
                <a:solidFill>
                  <a:srgbClr val="00B050"/>
                </a:solidFill>
                <a:latin typeface="Arial Black" panose="020B0A04020102020204" pitchFamily="34" charset="0"/>
                <a:sym typeface="Wingdings"/>
              </a:rPr>
              <a:t>substantially complete</a:t>
            </a:r>
            <a:endParaRPr lang="en-US" sz="1600" b="1" dirty="0">
              <a:solidFill>
                <a:srgbClr val="00B050"/>
              </a:solidFill>
              <a:latin typeface="Arial Black" panose="020B0A04020102020204" pitchFamily="34" charset="0"/>
            </a:endParaRPr>
          </a:p>
          <a:p>
            <a:pPr>
              <a:defRPr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  <a:latin typeface="Arial Black" panose="020B0A04020102020204" pitchFamily="34" charset="0"/>
              </a:rPr>
              <a:t>P 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  <a:latin typeface="Arial Black" panose="020B0A04020102020204" pitchFamily="34" charset="0"/>
              </a:rPr>
              <a:t>– </a:t>
            </a:r>
            <a:r>
              <a:rPr lang="en-US" sz="1600" b="1" dirty="0" smtClean="0">
                <a:solidFill>
                  <a:schemeClr val="bg1">
                    <a:lumMod val="50000"/>
                  </a:schemeClr>
                </a:solidFill>
                <a:latin typeface="Arial Black" panose="020B0A04020102020204" pitchFamily="34" charset="0"/>
              </a:rPr>
              <a:t>Pending Approval</a:t>
            </a:r>
          </a:p>
          <a:p>
            <a:pPr marL="461963" indent="-461963">
              <a:defRPr/>
            </a:pPr>
            <a:r>
              <a:rPr lang="en-US" sz="1600" b="1" dirty="0">
                <a:solidFill>
                  <a:srgbClr val="0066FF"/>
                </a:solidFill>
                <a:latin typeface="Arial Black" panose="020B0A04020102020204" pitchFamily="34" charset="0"/>
              </a:rPr>
              <a:t>IP – In </a:t>
            </a:r>
            <a:r>
              <a:rPr lang="en-US" sz="1600" b="1" dirty="0" smtClean="0">
                <a:solidFill>
                  <a:srgbClr val="0066FF"/>
                </a:solidFill>
                <a:latin typeface="Arial Black" panose="020B0A04020102020204" pitchFamily="34" charset="0"/>
              </a:rPr>
              <a:t>Progress (under development)</a:t>
            </a:r>
            <a:r>
              <a:rPr lang="en-US" sz="1600" b="1" dirty="0" smtClean="0">
                <a:solidFill>
                  <a:schemeClr val="bg1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TextBox 16"/>
          <p:cNvSpPr txBox="1">
            <a:spLocks noChangeArrowheads="1"/>
          </p:cNvSpPr>
          <p:nvPr/>
        </p:nvSpPr>
        <p:spPr bwMode="auto">
          <a:xfrm>
            <a:off x="630238" y="1944116"/>
            <a:ext cx="495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00B050"/>
                </a:solidFill>
                <a:latin typeface="Arial" pitchFamily="34" charset="0"/>
                <a:sym typeface="Wingdings" pitchFamily="2" charset="2"/>
              </a:rPr>
              <a:t></a:t>
            </a:r>
            <a:endParaRPr lang="en-US" altLang="en-US" sz="2800" b="1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17" name="TextBox 11"/>
          <p:cNvSpPr txBox="1">
            <a:spLocks noChangeArrowheads="1"/>
          </p:cNvSpPr>
          <p:nvPr/>
        </p:nvSpPr>
        <p:spPr bwMode="auto">
          <a:xfrm>
            <a:off x="1002545" y="3271830"/>
            <a:ext cx="445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solidFill>
                  <a:srgbClr val="7F7F7F"/>
                </a:solidFill>
                <a:latin typeface="Arial Black" pitchFamily="34" charset="0"/>
              </a:rPr>
              <a:t>P</a:t>
            </a:r>
            <a:endParaRPr lang="en-US" altLang="en-US" sz="2400" b="1" dirty="0">
              <a:solidFill>
                <a:srgbClr val="7F7F7F"/>
              </a:solidFill>
              <a:latin typeface="Arial Black" pitchFamily="34" charset="0"/>
            </a:endParaRPr>
          </a:p>
        </p:txBody>
      </p:sp>
      <p:sp>
        <p:nvSpPr>
          <p:cNvPr id="20" name="TextBox 16"/>
          <p:cNvSpPr txBox="1">
            <a:spLocks noChangeArrowheads="1"/>
          </p:cNvSpPr>
          <p:nvPr/>
        </p:nvSpPr>
        <p:spPr bwMode="auto">
          <a:xfrm>
            <a:off x="266800" y="1219258"/>
            <a:ext cx="495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00B050"/>
                </a:solidFill>
                <a:latin typeface="Arial" pitchFamily="34" charset="0"/>
                <a:sym typeface="Wingdings" pitchFamily="2" charset="2"/>
              </a:rPr>
              <a:t></a:t>
            </a:r>
            <a:endParaRPr lang="en-US" altLang="en-US" sz="2800" b="1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658639" y="4648167"/>
            <a:ext cx="6651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0D79CA"/>
                </a:solidFill>
                <a:latin typeface="Arial Black" pitchFamily="34" charset="0"/>
              </a:rPr>
              <a:t>IP</a:t>
            </a:r>
          </a:p>
        </p:txBody>
      </p:sp>
      <p:sp>
        <p:nvSpPr>
          <p:cNvPr id="22" name="TextBox 16"/>
          <p:cNvSpPr txBox="1">
            <a:spLocks noChangeArrowheads="1"/>
          </p:cNvSpPr>
          <p:nvPr/>
        </p:nvSpPr>
        <p:spPr bwMode="auto">
          <a:xfrm>
            <a:off x="838298" y="3886188"/>
            <a:ext cx="495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00B050"/>
                </a:solidFill>
                <a:latin typeface="Arial" pitchFamily="34" charset="0"/>
                <a:sym typeface="Wingdings" pitchFamily="2" charset="2"/>
              </a:rPr>
              <a:t></a:t>
            </a:r>
            <a:endParaRPr lang="en-US" altLang="en-US" sz="2800" b="1" dirty="0">
              <a:solidFill>
                <a:srgbClr val="0070C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 idx="4294967295"/>
          </p:nvPr>
        </p:nvSpPr>
        <p:spPr>
          <a:xfrm>
            <a:off x="304800" y="76288"/>
            <a:ext cx="8610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600" dirty="0" smtClean="0">
                <a:cs typeface="Arial" pitchFamily="34" charset="0"/>
              </a:rPr>
              <a:t>Topics of Discussion from June Meeting</a:t>
            </a:r>
          </a:p>
        </p:txBody>
      </p:sp>
      <p:sp>
        <p:nvSpPr>
          <p:cNvPr id="40964" name="Slide Number Placeholder 1"/>
          <p:cNvSpPr txBox="1">
            <a:spLocks noGrp="1" noChangeArrowheads="1"/>
          </p:cNvSpPr>
          <p:nvPr/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51F883C-684F-4DB0-BC12-E56D00B3F9BF}" type="slidenum">
              <a:rPr lang="en-US" altLang="en-US" sz="1200">
                <a:latin typeface="Arial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 dirty="0">
              <a:latin typeface="Arial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07451"/>
              </p:ext>
            </p:extLst>
          </p:nvPr>
        </p:nvGraphicFramePr>
        <p:xfrm>
          <a:off x="152516" y="914467"/>
          <a:ext cx="8838968" cy="5031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2195"/>
                <a:gridCol w="3156773"/>
              </a:tblGrid>
              <a:tr h="41489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Topic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Outcome</a:t>
                      </a:r>
                      <a:endParaRPr lang="en-US" dirty="0"/>
                    </a:p>
                  </a:txBody>
                  <a:tcPr anchor="ctr"/>
                </a:tc>
              </a:tr>
              <a:tr h="6293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Review and approval</a:t>
                      </a:r>
                      <a:r>
                        <a:rPr lang="en-US" sz="1800" baseline="0" dirty="0" smtClean="0">
                          <a:latin typeface="+mn-lt"/>
                          <a:cs typeface="Times New Roman"/>
                        </a:rPr>
                        <a:t> of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b="1" dirty="0" smtClean="0">
                          <a:latin typeface="+mn-lt"/>
                          <a:cs typeface="Times New Roman"/>
                        </a:rPr>
                        <a:t>passenger equipment electronics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safety requirements proposal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17475" indent="-117475" algn="l">
                        <a:buFontTx/>
                        <a:buChar char="-"/>
                      </a:pPr>
                      <a:r>
                        <a:rPr lang="en-US" b="1" dirty="0" smtClean="0">
                          <a:solidFill>
                            <a:srgbClr val="00B050"/>
                          </a:solidFill>
                        </a:rPr>
                        <a:t>ETF electronic</a:t>
                      </a:r>
                      <a:r>
                        <a:rPr lang="en-US" b="1" baseline="0" dirty="0" smtClean="0">
                          <a:solidFill>
                            <a:srgbClr val="00B050"/>
                          </a:solidFill>
                        </a:rPr>
                        <a:t> vote DUE</a:t>
                      </a:r>
                      <a:r>
                        <a:rPr lang="en-US" b="1" dirty="0" smtClean="0">
                          <a:solidFill>
                            <a:srgbClr val="00B050"/>
                          </a:solidFill>
                        </a:rPr>
                        <a:t> 9/9/2016</a:t>
                      </a:r>
                    </a:p>
                  </a:txBody>
                  <a:tcPr anchor="ctr"/>
                </a:tc>
              </a:tr>
              <a:tr h="6293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+mn-lt"/>
                          <a:ea typeface="Calibri"/>
                          <a:cs typeface="Times New Roman"/>
                        </a:rPr>
                        <a:t>Review and approval of </a:t>
                      </a:r>
                      <a:r>
                        <a:rPr lang="en-US" sz="1800" b="1" baseline="0" dirty="0" smtClean="0">
                          <a:latin typeface="+mn-lt"/>
                          <a:ea typeface="Calibri"/>
                          <a:cs typeface="Times New Roman"/>
                        </a:rPr>
                        <a:t>Tier III reporting </a:t>
                      </a:r>
                      <a:r>
                        <a:rPr lang="en-US" sz="1800" baseline="0" dirty="0" smtClean="0">
                          <a:latin typeface="+mn-lt"/>
                          <a:ea typeface="Calibri"/>
                          <a:cs typeface="Times New Roman"/>
                        </a:rPr>
                        <a:t>(e.g. blue card equivalent) proposal</a:t>
                      </a:r>
                      <a:endParaRPr lang="en-US" sz="18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17475" indent="-117475" algn="l">
                        <a:buFontTx/>
                        <a:buChar char="-"/>
                      </a:pPr>
                      <a:r>
                        <a:rPr lang="en-US" b="1" dirty="0" smtClean="0">
                          <a:solidFill>
                            <a:srgbClr val="00B050"/>
                          </a:solidFill>
                        </a:rPr>
                        <a:t>ETF electronic</a:t>
                      </a:r>
                      <a:r>
                        <a:rPr lang="en-US" b="1" baseline="0" dirty="0" smtClean="0">
                          <a:solidFill>
                            <a:srgbClr val="00B050"/>
                          </a:solidFill>
                        </a:rPr>
                        <a:t> vote DUE</a:t>
                      </a:r>
                      <a:r>
                        <a:rPr lang="en-US" b="1" dirty="0" smtClean="0">
                          <a:solidFill>
                            <a:srgbClr val="00B050"/>
                          </a:solidFill>
                        </a:rPr>
                        <a:t> 9/9/2016</a:t>
                      </a:r>
                    </a:p>
                  </a:txBody>
                  <a:tcPr anchor="ctr"/>
                </a:tc>
              </a:tr>
              <a:tr h="11420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+mn-lt"/>
                          <a:ea typeface="Calibri"/>
                          <a:cs typeface="Times New Roman"/>
                        </a:rPr>
                        <a:t>Industry (suppliers) response</a:t>
                      </a:r>
                      <a:r>
                        <a:rPr lang="en-US" sz="1800" baseline="0" dirty="0" smtClean="0">
                          <a:latin typeface="+mn-lt"/>
                          <a:ea typeface="Calibri"/>
                          <a:cs typeface="Times New Roman"/>
                        </a:rPr>
                        <a:t> to </a:t>
                      </a:r>
                      <a:r>
                        <a:rPr lang="en-US" sz="1800" b="1" baseline="0" dirty="0" smtClean="0">
                          <a:latin typeface="+mn-lt"/>
                          <a:ea typeface="Calibri"/>
                          <a:cs typeface="Times New Roman"/>
                        </a:rPr>
                        <a:t>cab noise measurement </a:t>
                      </a:r>
                      <a:r>
                        <a:rPr lang="en-US" sz="1800" baseline="0" dirty="0" smtClean="0">
                          <a:latin typeface="+mn-lt"/>
                          <a:ea typeface="Calibri"/>
                          <a:cs typeface="Times New Roman"/>
                        </a:rPr>
                        <a:t>questions from Fall 2015 meeting </a:t>
                      </a:r>
                    </a:p>
                    <a:p>
                      <a:pPr marL="285750" marR="0" lvl="0" indent="-1698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baseline="0" dirty="0" smtClean="0">
                          <a:latin typeface="+mn-lt"/>
                          <a:ea typeface="Calibri"/>
                          <a:cs typeface="Times New Roman"/>
                        </a:rPr>
                        <a:t> proposal for recommended language and procedures (to be included as Appendix to CFR)</a:t>
                      </a:r>
                      <a:endParaRPr lang="en-US" sz="16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17475" indent="-117475" algn="l">
                        <a:buFontTx/>
                        <a:buChar char="-"/>
                      </a:pPr>
                      <a:r>
                        <a:rPr lang="en-US" b="1" dirty="0" smtClean="0">
                          <a:solidFill>
                            <a:srgbClr val="00B050"/>
                          </a:solidFill>
                        </a:rPr>
                        <a:t>ETF electronic</a:t>
                      </a:r>
                      <a:r>
                        <a:rPr lang="en-US" b="1" baseline="0" dirty="0" smtClean="0">
                          <a:solidFill>
                            <a:srgbClr val="00B050"/>
                          </a:solidFill>
                        </a:rPr>
                        <a:t> vote DUE</a:t>
                      </a:r>
                      <a:r>
                        <a:rPr lang="en-US" b="1" dirty="0" smtClean="0">
                          <a:solidFill>
                            <a:srgbClr val="00B050"/>
                          </a:solidFill>
                        </a:rPr>
                        <a:t> 9/9/2016</a:t>
                      </a:r>
                    </a:p>
                  </a:txBody>
                  <a:tcPr anchor="ctr"/>
                </a:tc>
              </a:tr>
              <a:tr h="6293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+mn-lt"/>
                          <a:ea typeface="Calibri"/>
                          <a:cs typeface="Times New Roman"/>
                        </a:rPr>
                        <a:t>Industry (suppliers)  proposed</a:t>
                      </a:r>
                      <a:r>
                        <a:rPr lang="en-US" sz="1800" baseline="0" dirty="0" smtClean="0">
                          <a:latin typeface="+mn-lt"/>
                          <a:ea typeface="Calibri"/>
                          <a:cs typeface="Times New Roman"/>
                        </a:rPr>
                        <a:t> changes to </a:t>
                      </a:r>
                      <a:r>
                        <a:rPr lang="en-US" sz="1800" b="1" baseline="0" dirty="0" smtClean="0">
                          <a:latin typeface="+mn-lt"/>
                          <a:ea typeface="Calibri"/>
                          <a:cs typeface="Times New Roman"/>
                        </a:rPr>
                        <a:t>“speed indicator” requirements</a:t>
                      </a:r>
                      <a:endParaRPr lang="en-US" sz="18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17475" indent="-117475" algn="l">
                        <a:buFontTx/>
                        <a:buChar char="-"/>
                      </a:pPr>
                      <a:r>
                        <a:rPr lang="en-US" b="1" dirty="0" smtClean="0">
                          <a:solidFill>
                            <a:srgbClr val="00B050"/>
                          </a:solidFill>
                        </a:rPr>
                        <a:t>ETF electronic</a:t>
                      </a:r>
                      <a:r>
                        <a:rPr lang="en-US" b="1" baseline="0" dirty="0" smtClean="0">
                          <a:solidFill>
                            <a:srgbClr val="00B050"/>
                          </a:solidFill>
                        </a:rPr>
                        <a:t> vote DUE</a:t>
                      </a:r>
                      <a:r>
                        <a:rPr lang="en-US" b="1" dirty="0" smtClean="0">
                          <a:solidFill>
                            <a:srgbClr val="00B050"/>
                          </a:solidFill>
                        </a:rPr>
                        <a:t> 9/9/2016</a:t>
                      </a:r>
                    </a:p>
                  </a:txBody>
                  <a:tcPr anchor="ctr"/>
                </a:tc>
              </a:tr>
              <a:tr h="6293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+mn-lt"/>
                          <a:ea typeface="Calibri"/>
                          <a:cs typeface="Times New Roman"/>
                        </a:rPr>
                        <a:t>Tier III Safe</a:t>
                      </a:r>
                      <a:r>
                        <a:rPr lang="en-US" sz="1800" b="1" baseline="0" dirty="0" smtClean="0">
                          <a:latin typeface="+mn-lt"/>
                          <a:ea typeface="Calibri"/>
                          <a:cs typeface="Times New Roman"/>
                        </a:rPr>
                        <a:t> Operation Plan</a:t>
                      </a:r>
                      <a:r>
                        <a:rPr lang="en-US" sz="1800" b="0" baseline="0" dirty="0" smtClean="0">
                          <a:latin typeface="+mn-lt"/>
                          <a:ea typeface="Calibri"/>
                          <a:cs typeface="Times New Roman"/>
                        </a:rPr>
                        <a:t> proposal</a:t>
                      </a:r>
                      <a:endParaRPr lang="en-US" sz="18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tx2"/>
                          </a:solidFill>
                        </a:rPr>
                        <a:t>- Industry to provide feedback</a:t>
                      </a:r>
                      <a:r>
                        <a:rPr lang="en-US" b="1" baseline="0" dirty="0" smtClean="0">
                          <a:solidFill>
                            <a:schemeClr val="tx2"/>
                          </a:solidFill>
                        </a:rPr>
                        <a:t> now that final rule is published</a:t>
                      </a:r>
                      <a:endParaRPr lang="en-US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</a:tr>
              <a:tr h="8785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Proposal for </a:t>
                      </a:r>
                      <a:r>
                        <a:rPr lang="en-US" sz="1800" b="1" dirty="0" smtClean="0">
                          <a:latin typeface="+mn-lt"/>
                          <a:cs typeface="Times New Roman"/>
                        </a:rPr>
                        <a:t>s</a:t>
                      </a:r>
                      <a:r>
                        <a:rPr lang="en-US" sz="1800" b="1" baseline="0" dirty="0" smtClean="0">
                          <a:latin typeface="+mn-lt"/>
                          <a:cs typeface="Times New Roman"/>
                        </a:rPr>
                        <a:t>ingle car/locomotive crashworthiness</a:t>
                      </a:r>
                      <a:endParaRPr lang="en-US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17475" indent="-117475" algn="l">
                        <a:buFontTx/>
                        <a:buChar char="-"/>
                      </a:pPr>
                      <a:r>
                        <a:rPr lang="en-US" b="1" dirty="0" smtClean="0">
                          <a:solidFill>
                            <a:schemeClr val="tx2"/>
                          </a:solidFill>
                        </a:rPr>
                        <a:t>Under</a:t>
                      </a:r>
                      <a:r>
                        <a:rPr lang="en-US" b="1" baseline="0" dirty="0" smtClean="0">
                          <a:solidFill>
                            <a:schemeClr val="tx2"/>
                          </a:solidFill>
                        </a:rPr>
                        <a:t> review</a:t>
                      </a:r>
                    </a:p>
                    <a:p>
                      <a:pPr marL="117475" indent="-117475" algn="l">
                        <a:buFontTx/>
                        <a:buChar char="-"/>
                      </a:pPr>
                      <a:r>
                        <a:rPr lang="en-US" b="1" dirty="0" smtClean="0">
                          <a:solidFill>
                            <a:schemeClr val="tx2"/>
                          </a:solidFill>
                        </a:rPr>
                        <a:t>Proposal to be taken up at next ETF</a:t>
                      </a:r>
                      <a:endParaRPr lang="en-US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35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 idx="4294967295"/>
          </p:nvPr>
        </p:nvSpPr>
        <p:spPr>
          <a:xfrm>
            <a:off x="304800" y="381000"/>
            <a:ext cx="8610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600" dirty="0" smtClean="0">
                <a:cs typeface="Arial" pitchFamily="34" charset="0"/>
              </a:rPr>
              <a:t>New Safety Requirements for Passenger Equipment Electronics</a:t>
            </a:r>
            <a:r>
              <a:rPr lang="en-US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/>
            </a:r>
            <a:br>
              <a:rPr lang="en-US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</a:br>
            <a:endParaRPr lang="en-US" altLang="en-US" sz="2800" b="1" i="1" dirty="0" smtClean="0"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  <p:sp>
        <p:nvSpPr>
          <p:cNvPr id="43011" name="Content Placeholder 2"/>
          <p:cNvSpPr>
            <a:spLocks noGrp="1"/>
          </p:cNvSpPr>
          <p:nvPr>
            <p:ph idx="4294967295"/>
          </p:nvPr>
        </p:nvSpPr>
        <p:spPr>
          <a:xfrm>
            <a:off x="152516" y="1676446"/>
            <a:ext cx="5257662" cy="4267088"/>
          </a:xfrm>
        </p:spPr>
        <p:txBody>
          <a:bodyPr/>
          <a:lstStyle/>
          <a:p>
            <a:pPr marL="0" indent="0" eaLnBrk="1" hangingPunct="1">
              <a:buClr>
                <a:srgbClr val="C66951"/>
              </a:buClr>
              <a:buNone/>
              <a:defRPr/>
            </a:pPr>
            <a:r>
              <a:rPr lang="en-US" altLang="en-US" sz="1800" dirty="0" smtClean="0">
                <a:solidFill>
                  <a:srgbClr val="534949"/>
                </a:solidFill>
              </a:rPr>
              <a:t>ETF recommends </a:t>
            </a:r>
            <a:r>
              <a:rPr lang="en-US" altLang="en-US" sz="1800" dirty="0">
                <a:solidFill>
                  <a:srgbClr val="534949"/>
                </a:solidFill>
              </a:rPr>
              <a:t>that </a:t>
            </a:r>
            <a:r>
              <a:rPr lang="en-US" altLang="en-US" sz="1800" b="1" u="sng" dirty="0">
                <a:solidFill>
                  <a:srgbClr val="534949"/>
                </a:solidFill>
              </a:rPr>
              <a:t>new</a:t>
            </a:r>
            <a:r>
              <a:rPr lang="en-US" altLang="en-US" sz="1800" dirty="0">
                <a:solidFill>
                  <a:srgbClr val="534949"/>
                </a:solidFill>
              </a:rPr>
              <a:t> </a:t>
            </a:r>
            <a:r>
              <a:rPr lang="en-US" altLang="en-US" sz="1800" dirty="0" smtClean="0">
                <a:solidFill>
                  <a:srgbClr val="534949"/>
                </a:solidFill>
              </a:rPr>
              <a:t>electronics </a:t>
            </a:r>
            <a:r>
              <a:rPr lang="en-US" altLang="en-US" sz="1800" dirty="0">
                <a:solidFill>
                  <a:srgbClr val="534949"/>
                </a:solidFill>
              </a:rPr>
              <a:t>requirements be adopted for </a:t>
            </a:r>
            <a:r>
              <a:rPr lang="en-US" altLang="en-US" sz="1800" b="1" u="sng" dirty="0" smtClean="0">
                <a:solidFill>
                  <a:srgbClr val="534949"/>
                </a:solidFill>
              </a:rPr>
              <a:t>all</a:t>
            </a:r>
            <a:r>
              <a:rPr lang="en-US" altLang="en-US" sz="1800" dirty="0" smtClean="0">
                <a:solidFill>
                  <a:srgbClr val="534949"/>
                </a:solidFill>
              </a:rPr>
              <a:t> passenger </a:t>
            </a:r>
            <a:r>
              <a:rPr lang="en-US" altLang="en-US" sz="1800" dirty="0">
                <a:solidFill>
                  <a:srgbClr val="534949"/>
                </a:solidFill>
              </a:rPr>
              <a:t>equipment</a:t>
            </a:r>
          </a:p>
          <a:p>
            <a:pPr marL="0" indent="0" eaLnBrk="1" hangingPunct="1">
              <a:spcBef>
                <a:spcPts val="1800"/>
              </a:spcBef>
              <a:buClr>
                <a:srgbClr val="C66951"/>
              </a:buClr>
              <a:buNone/>
              <a:defRPr/>
            </a:pPr>
            <a:r>
              <a:rPr lang="en-US" altLang="en-US" sz="1800" dirty="0" smtClean="0">
                <a:solidFill>
                  <a:srgbClr val="534949"/>
                </a:solidFill>
              </a:rPr>
              <a:t>These </a:t>
            </a:r>
            <a:r>
              <a:rPr lang="en-US" altLang="en-US" sz="1800" dirty="0">
                <a:solidFill>
                  <a:srgbClr val="534949"/>
                </a:solidFill>
              </a:rPr>
              <a:t>requirements would:</a:t>
            </a:r>
          </a:p>
          <a:p>
            <a:pPr marL="173038" indent="-107950" eaLnBrk="1" hangingPunct="1">
              <a:buClr>
                <a:srgbClr val="C66951"/>
              </a:buClr>
              <a:defRPr/>
            </a:pPr>
            <a:r>
              <a:rPr lang="en-US" altLang="en-US" sz="1600" dirty="0">
                <a:solidFill>
                  <a:srgbClr val="534949"/>
                </a:solidFill>
              </a:rPr>
              <a:t> Be based on Part 229 </a:t>
            </a:r>
            <a:r>
              <a:rPr lang="en-US" altLang="en-US" sz="1600" dirty="0" smtClean="0">
                <a:solidFill>
                  <a:srgbClr val="534949"/>
                </a:solidFill>
              </a:rPr>
              <a:t>Subpart </a:t>
            </a:r>
            <a:r>
              <a:rPr lang="en-US" altLang="en-US" sz="1600" dirty="0">
                <a:solidFill>
                  <a:srgbClr val="534949"/>
                </a:solidFill>
              </a:rPr>
              <a:t>E</a:t>
            </a:r>
          </a:p>
          <a:p>
            <a:pPr marL="173038" indent="-107950" eaLnBrk="1" hangingPunct="1">
              <a:buClr>
                <a:srgbClr val="C66951"/>
              </a:buClr>
              <a:defRPr/>
            </a:pPr>
            <a:r>
              <a:rPr lang="en-US" altLang="en-US" sz="1600" dirty="0">
                <a:solidFill>
                  <a:srgbClr val="534949"/>
                </a:solidFill>
              </a:rPr>
              <a:t> Replace 238.105 (current hardware/software requirements)</a:t>
            </a:r>
          </a:p>
          <a:p>
            <a:pPr marL="173038" indent="-107950" eaLnBrk="1" hangingPunct="1">
              <a:buClr>
                <a:srgbClr val="C66951"/>
              </a:buClr>
              <a:defRPr/>
            </a:pPr>
            <a:r>
              <a:rPr lang="en-US" altLang="en-US" sz="1600" dirty="0">
                <a:solidFill>
                  <a:srgbClr val="534949"/>
                </a:solidFill>
              </a:rPr>
              <a:t> Reduce confusion over applicability for cab cars, MUs, and passenger locomotives</a:t>
            </a:r>
          </a:p>
          <a:p>
            <a:pPr marL="0" indent="0" eaLnBrk="1" hangingPunct="1">
              <a:spcBef>
                <a:spcPts val="1800"/>
              </a:spcBef>
              <a:buClr>
                <a:srgbClr val="C66951"/>
              </a:buClr>
              <a:buNone/>
              <a:defRPr/>
            </a:pPr>
            <a:r>
              <a:rPr lang="en-US" altLang="en-US" sz="1800" b="1" dirty="0" smtClean="0">
                <a:solidFill>
                  <a:srgbClr val="534949"/>
                </a:solidFill>
              </a:rPr>
              <a:t>Update from Spring RSAC: </a:t>
            </a:r>
            <a:r>
              <a:rPr lang="en-US" altLang="en-US" sz="1800" b="1" dirty="0">
                <a:solidFill>
                  <a:srgbClr val="FF0000"/>
                </a:solidFill>
              </a:rPr>
              <a:t>ETF considered the proposal via electronic vote (due on 9/9/2016)</a:t>
            </a:r>
            <a:endParaRPr lang="en-US" altLang="en-US" sz="1800" dirty="0">
              <a:solidFill>
                <a:srgbClr val="2B2B2B"/>
              </a:solidFill>
            </a:endParaRPr>
          </a:p>
          <a:p>
            <a:pPr marL="0" indent="0">
              <a:defRPr/>
            </a:pPr>
            <a:endParaRPr lang="en-US" altLang="en-US" sz="1600" dirty="0" smtClean="0"/>
          </a:p>
          <a:p>
            <a:pPr marL="0" indent="0">
              <a:defRPr/>
            </a:pPr>
            <a:endParaRPr lang="en-US" altLang="en-US" sz="1600" dirty="0" smtClean="0"/>
          </a:p>
          <a:p>
            <a:pPr marL="0" indent="0" eaLnBrk="1" hangingPunct="1">
              <a:buFont typeface="Arial" charset="0"/>
              <a:buNone/>
              <a:defRPr/>
            </a:pPr>
            <a:endParaRPr lang="en-US" altLang="en-US" sz="1600" dirty="0" smtClean="0"/>
          </a:p>
        </p:txBody>
      </p:sp>
      <p:sp>
        <p:nvSpPr>
          <p:cNvPr id="43012" name="Slide Number Placeholder 1"/>
          <p:cNvSpPr txBox="1">
            <a:spLocks noGrp="1" noChangeArrowheads="1"/>
          </p:cNvSpPr>
          <p:nvPr/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DE7AE7EF-B469-45A0-9E8A-39344FF029B3}" type="slidenum">
              <a:rPr lang="en-US" altLang="en-US" sz="1200">
                <a:latin typeface="Arial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 dirty="0">
              <a:latin typeface="Arial" charset="0"/>
            </a:endParaRPr>
          </a:p>
        </p:txBody>
      </p:sp>
      <p:pic>
        <p:nvPicPr>
          <p:cNvPr id="5" name="Picture 4" descr="ETF-060-03 -- Passenger Equipment Electronic Hardware and Software Safety - Strawman Text_comment response 2016-07-25 final.docx [Read-Only] [Compatibility Mode] - Microsoft Word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5" t="19233" r="53689" b="7893"/>
          <a:stretch/>
        </p:blipFill>
        <p:spPr>
          <a:xfrm>
            <a:off x="5562574" y="1093517"/>
            <a:ext cx="3352712" cy="483359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9724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76288"/>
            <a:ext cx="8610600" cy="762000"/>
          </a:xfrm>
          <a:ln/>
        </p:spPr>
        <p:txBody>
          <a:bodyPr/>
          <a:lstStyle/>
          <a:p>
            <a:pPr eaLnBrk="1" hangingPunct="1"/>
            <a:r>
              <a:rPr lang="en-US" altLang="en-US" sz="3600" dirty="0">
                <a:sym typeface="Arial" pitchFamily="34" charset="0"/>
              </a:rPr>
              <a:t>Tier III </a:t>
            </a:r>
            <a:r>
              <a:rPr lang="en-US" altLang="en-US" sz="3600" dirty="0" smtClean="0">
                <a:sym typeface="Arial" pitchFamily="34" charset="0"/>
              </a:rPr>
              <a:t>Reporting (blue card) </a:t>
            </a:r>
            <a:endParaRPr lang="en-US" altLang="en-US" sz="3600" dirty="0"/>
          </a:p>
        </p:txBody>
      </p:sp>
      <p:sp>
        <p:nvSpPr>
          <p:cNvPr id="44035" name="Content Placeholder 2"/>
          <p:cNvSpPr>
            <a:spLocks noGrp="1" noChangeArrowheads="1"/>
          </p:cNvSpPr>
          <p:nvPr>
            <p:ph idx="4294967295"/>
          </p:nvPr>
        </p:nvSpPr>
        <p:spPr>
          <a:xfrm>
            <a:off x="149227" y="1600248"/>
            <a:ext cx="5260951" cy="4006802"/>
          </a:xfrm>
          <a:ln/>
        </p:spPr>
        <p:txBody>
          <a:bodyPr/>
          <a:lstStyle/>
          <a:p>
            <a:pPr marL="0" indent="0" eaLnBrk="1" hangingPunct="1">
              <a:buClr>
                <a:srgbClr val="C66951"/>
              </a:buClr>
              <a:buFont typeface="Arial" pitchFamily="34" charset="0"/>
              <a:buNone/>
            </a:pPr>
            <a:r>
              <a:rPr lang="en-US" altLang="en-US" sz="1800" dirty="0" smtClean="0">
                <a:solidFill>
                  <a:srgbClr val="2B2B2B"/>
                </a:solidFill>
                <a:sym typeface="Franklin Gothic Medium" pitchFamily="34" charset="0"/>
              </a:rPr>
              <a:t>ETF developed a proposal for effective </a:t>
            </a:r>
            <a:r>
              <a:rPr lang="en-US" altLang="en-US" sz="1800" dirty="0">
                <a:solidFill>
                  <a:srgbClr val="2B2B2B"/>
                </a:solidFill>
                <a:sym typeface="Franklin Gothic Medium" pitchFamily="34" charset="0"/>
              </a:rPr>
              <a:t>record keeping and information </a:t>
            </a:r>
            <a:r>
              <a:rPr lang="en-US" altLang="en-US" sz="1800" dirty="0" smtClean="0">
                <a:solidFill>
                  <a:srgbClr val="2B2B2B"/>
                </a:solidFill>
                <a:sym typeface="Franklin Gothic Medium" pitchFamily="34" charset="0"/>
              </a:rPr>
              <a:t>conveyance </a:t>
            </a:r>
            <a:r>
              <a:rPr lang="en-US" altLang="en-US" sz="1800" b="1" u="sng" dirty="0">
                <a:solidFill>
                  <a:srgbClr val="2B2B2B"/>
                </a:solidFill>
                <a:sym typeface="Franklin Gothic Medium" pitchFamily="34" charset="0"/>
              </a:rPr>
              <a:t>for HSR MUs</a:t>
            </a:r>
          </a:p>
          <a:p>
            <a:pPr marL="0" indent="0" eaLnBrk="1" hangingPunct="1">
              <a:buClr>
                <a:srgbClr val="C66951"/>
              </a:buClr>
              <a:buFont typeface="Arial" pitchFamily="34" charset="0"/>
              <a:buNone/>
            </a:pPr>
            <a:endParaRPr lang="en-US" altLang="en-US" sz="1800" dirty="0">
              <a:solidFill>
                <a:srgbClr val="2B2B2B"/>
              </a:solidFill>
              <a:sym typeface="Franklin Gothic Medium" pitchFamily="34" charset="0"/>
            </a:endParaRPr>
          </a:p>
          <a:p>
            <a:pPr marL="0" indent="0" eaLnBrk="1" hangingPunct="1">
              <a:buClr>
                <a:srgbClr val="C66951"/>
              </a:buClr>
              <a:buFont typeface="Arial" pitchFamily="34" charset="0"/>
              <a:buNone/>
            </a:pPr>
            <a:r>
              <a:rPr lang="en-US" altLang="en-US" sz="1800" dirty="0" smtClean="0">
                <a:solidFill>
                  <a:srgbClr val="2B2B2B"/>
                </a:solidFill>
                <a:sym typeface="Franklin Gothic Medium" pitchFamily="34" charset="0"/>
              </a:rPr>
              <a:t>This proposal would: </a:t>
            </a:r>
          </a:p>
          <a:p>
            <a:pPr marL="171450" indent="-114300" eaLnBrk="1" hangingPunct="1">
              <a:buClr>
                <a:srgbClr val="C66951"/>
              </a:buClr>
            </a:pPr>
            <a:r>
              <a:rPr lang="en-US" altLang="en-US" sz="1600" dirty="0" smtClean="0">
                <a:solidFill>
                  <a:srgbClr val="2B2B2B"/>
                </a:solidFill>
                <a:sym typeface="Franklin Gothic Medium" pitchFamily="34" charset="0"/>
              </a:rPr>
              <a:t>Establish requirements for inspection records based on the Tier III ITM approach (e.g. technology neutral);</a:t>
            </a:r>
          </a:p>
          <a:p>
            <a:pPr marL="171450" indent="-114300" eaLnBrk="1" hangingPunct="1">
              <a:buClr>
                <a:srgbClr val="C66951"/>
              </a:buClr>
            </a:pPr>
            <a:r>
              <a:rPr lang="en-US" altLang="en-US" sz="1600" dirty="0">
                <a:solidFill>
                  <a:srgbClr val="2B2B2B"/>
                </a:solidFill>
                <a:sym typeface="Franklin Gothic Medium" pitchFamily="34" charset="0"/>
              </a:rPr>
              <a:t>Address issues which make the current form </a:t>
            </a:r>
            <a:r>
              <a:rPr lang="en-US" altLang="en-US" sz="1600" dirty="0" smtClean="0">
                <a:solidFill>
                  <a:srgbClr val="2B2B2B"/>
                </a:solidFill>
                <a:sym typeface="Franklin Gothic Medium" pitchFamily="34" charset="0"/>
              </a:rPr>
              <a:t>impractical for modern HSR operations;</a:t>
            </a:r>
          </a:p>
          <a:p>
            <a:pPr marL="171450" indent="-114300" eaLnBrk="1" hangingPunct="1">
              <a:buClr>
                <a:srgbClr val="C66951"/>
              </a:buClr>
            </a:pPr>
            <a:r>
              <a:rPr lang="en-US" altLang="en-US" sz="1600" dirty="0" smtClean="0">
                <a:solidFill>
                  <a:srgbClr val="2B2B2B"/>
                </a:solidFill>
                <a:sym typeface="Franklin Gothic Medium" pitchFamily="34" charset="0"/>
              </a:rPr>
              <a:t>Provide alternatives </a:t>
            </a:r>
            <a:r>
              <a:rPr lang="en-US" altLang="en-US" sz="1600" dirty="0">
                <a:solidFill>
                  <a:srgbClr val="2B2B2B"/>
                </a:solidFill>
                <a:sym typeface="Franklin Gothic Medium" pitchFamily="34" charset="0"/>
              </a:rPr>
              <a:t>to paper forms (e.g. </a:t>
            </a:r>
            <a:r>
              <a:rPr lang="en-US" altLang="en-US" sz="1600" dirty="0" smtClean="0">
                <a:solidFill>
                  <a:srgbClr val="2B2B2B"/>
                </a:solidFill>
                <a:sym typeface="Franklin Gothic Medium" pitchFamily="34" charset="0"/>
              </a:rPr>
              <a:t>on-board screens, etc.);</a:t>
            </a:r>
            <a:endParaRPr lang="en-US" altLang="en-US" sz="1600" dirty="0">
              <a:solidFill>
                <a:srgbClr val="2B2B2B"/>
              </a:solidFill>
              <a:sym typeface="Franklin Gothic Medium" pitchFamily="34" charset="0"/>
            </a:endParaRPr>
          </a:p>
          <a:p>
            <a:pPr marL="0" indent="0" eaLnBrk="1" hangingPunct="1">
              <a:spcBef>
                <a:spcPts val="1800"/>
              </a:spcBef>
              <a:buClr>
                <a:srgbClr val="C66951"/>
              </a:buClr>
              <a:buNone/>
              <a:defRPr/>
            </a:pPr>
            <a:r>
              <a:rPr lang="en-US" altLang="en-US" sz="1800" b="1" dirty="0" smtClean="0">
                <a:solidFill>
                  <a:srgbClr val="534949"/>
                </a:solidFill>
              </a:rPr>
              <a:t>Update </a:t>
            </a:r>
            <a:r>
              <a:rPr lang="en-US" altLang="en-US" sz="1800" b="1" dirty="0">
                <a:solidFill>
                  <a:srgbClr val="534949"/>
                </a:solidFill>
              </a:rPr>
              <a:t>from Spring RSAC: </a:t>
            </a:r>
            <a:r>
              <a:rPr lang="en-US" altLang="en-US" sz="1800" b="1" dirty="0">
                <a:solidFill>
                  <a:srgbClr val="FF0000"/>
                </a:solidFill>
              </a:rPr>
              <a:t>ETF </a:t>
            </a:r>
            <a:r>
              <a:rPr lang="en-US" altLang="en-US" sz="1800" b="1" dirty="0" smtClean="0">
                <a:solidFill>
                  <a:srgbClr val="FF0000"/>
                </a:solidFill>
              </a:rPr>
              <a:t>considered </a:t>
            </a:r>
            <a:r>
              <a:rPr lang="en-US" altLang="en-US" sz="1800" b="1" dirty="0">
                <a:solidFill>
                  <a:srgbClr val="FF0000"/>
                </a:solidFill>
              </a:rPr>
              <a:t>the proposal via electronic vote </a:t>
            </a:r>
            <a:r>
              <a:rPr lang="en-US" altLang="en-US" sz="1800" b="1" dirty="0" smtClean="0">
                <a:solidFill>
                  <a:srgbClr val="FF0000"/>
                </a:solidFill>
              </a:rPr>
              <a:t>(due on 9/9/2016)</a:t>
            </a:r>
            <a:endParaRPr lang="en-US" altLang="en-US" sz="1800" dirty="0">
              <a:solidFill>
                <a:srgbClr val="2B2B2B"/>
              </a:solidFill>
            </a:endParaRPr>
          </a:p>
          <a:p>
            <a:pPr marL="0" indent="0">
              <a:lnSpc>
                <a:spcPct val="80000"/>
              </a:lnSpc>
            </a:pPr>
            <a:endParaRPr lang="en-US" altLang="en-US" sz="1800" dirty="0">
              <a:solidFill>
                <a:srgbClr val="2B2B2B"/>
              </a:solidFill>
            </a:endParaRP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en-US" sz="1800" dirty="0">
              <a:solidFill>
                <a:srgbClr val="2B2B2B"/>
              </a:solidFill>
            </a:endParaRPr>
          </a:p>
        </p:txBody>
      </p:sp>
      <p:sp>
        <p:nvSpPr>
          <p:cNvPr id="44036" name="Slide Number Placeholder 1"/>
          <p:cNvSpPr>
            <a:spLocks noGrp="1" noChangeArrowheads="1"/>
          </p:cNvSpPr>
          <p:nvPr/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sym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sym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sym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sym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sym typeface="Arial" pitchFamily="34" charset="0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fld id="{0E3E2339-0BE6-4AD5-8F56-F92987EF1999}" type="slidenum">
              <a:rPr lang="en-US" altLang="en-US" sz="1200">
                <a:solidFill>
                  <a:srgbClr val="000000"/>
                </a:solidFill>
              </a:rPr>
              <a:pPr algn="r" eaLnBrk="1" hangingPunct="1">
                <a:buFont typeface="Arial" pitchFamily="34" charset="0"/>
                <a:buNone/>
              </a:pPr>
              <a:t>8</a:t>
            </a:fld>
            <a:endParaRPr lang="en-US" altLang="en-US" sz="1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7" t="16992" r="62454" b="2735"/>
          <a:stretch/>
        </p:blipFill>
        <p:spPr bwMode="auto">
          <a:xfrm>
            <a:off x="5516652" y="1142729"/>
            <a:ext cx="3541539" cy="4724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833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 idx="4294967295"/>
          </p:nvPr>
        </p:nvSpPr>
        <p:spPr>
          <a:xfrm>
            <a:off x="304800" y="381000"/>
            <a:ext cx="8610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600" dirty="0" smtClean="0">
                <a:cs typeface="Arial" pitchFamily="34" charset="0"/>
              </a:rPr>
              <a:t>Proposals for Tier III Cab Noise Measurement procedures</a:t>
            </a:r>
            <a:r>
              <a:rPr lang="en-US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/>
            </a:r>
            <a:br>
              <a:rPr lang="en-US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</a:br>
            <a:endParaRPr lang="en-US" altLang="en-US" sz="2800" b="1" i="1" dirty="0" smtClean="0"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  <p:sp>
        <p:nvSpPr>
          <p:cNvPr id="43011" name="Content Placeholder 2"/>
          <p:cNvSpPr>
            <a:spLocks noGrp="1"/>
          </p:cNvSpPr>
          <p:nvPr>
            <p:ph idx="4294967295"/>
          </p:nvPr>
        </p:nvSpPr>
        <p:spPr>
          <a:xfrm>
            <a:off x="152517" y="1676446"/>
            <a:ext cx="4648078" cy="4267088"/>
          </a:xfrm>
        </p:spPr>
        <p:txBody>
          <a:bodyPr/>
          <a:lstStyle/>
          <a:p>
            <a:pPr marL="0" indent="0" eaLnBrk="1" hangingPunct="1">
              <a:buClr>
                <a:srgbClr val="C66951"/>
              </a:buClr>
              <a:buNone/>
              <a:defRPr/>
            </a:pPr>
            <a:r>
              <a:rPr lang="en-US" altLang="en-US" sz="1800" dirty="0" smtClean="0">
                <a:solidFill>
                  <a:srgbClr val="534949"/>
                </a:solidFill>
              </a:rPr>
              <a:t>As part of its assessment and incorporation of Part 229 requirements into Tier III:</a:t>
            </a:r>
          </a:p>
          <a:p>
            <a:pPr marL="122238" indent="-122238" eaLnBrk="1" hangingPunct="1">
              <a:buClr>
                <a:srgbClr val="C66951"/>
              </a:buClr>
              <a:defRPr/>
            </a:pPr>
            <a:r>
              <a:rPr lang="en-US" altLang="en-US" sz="1600" dirty="0">
                <a:solidFill>
                  <a:srgbClr val="534949"/>
                </a:solidFill>
              </a:rPr>
              <a:t>C</a:t>
            </a:r>
            <a:r>
              <a:rPr lang="en-US" altLang="en-US" sz="1600" dirty="0" smtClean="0">
                <a:solidFill>
                  <a:srgbClr val="534949"/>
                </a:solidFill>
              </a:rPr>
              <a:t>ab noise measurement procedures were raised as an issue that need to re-evaluated</a:t>
            </a:r>
          </a:p>
          <a:p>
            <a:pPr marL="122238" indent="-122238" eaLnBrk="1" hangingPunct="1">
              <a:buClr>
                <a:srgbClr val="C66951"/>
              </a:buClr>
              <a:defRPr/>
            </a:pPr>
            <a:r>
              <a:rPr lang="en-US" altLang="en-US" sz="1600" dirty="0" smtClean="0">
                <a:solidFill>
                  <a:srgbClr val="534949"/>
                </a:solidFill>
              </a:rPr>
              <a:t>Industry (APTA) agreed to develop a proposal as an action item from the Fall 2015 ETF meetings</a:t>
            </a:r>
          </a:p>
          <a:p>
            <a:pPr marL="0" indent="0">
              <a:buNone/>
              <a:defRPr/>
            </a:pPr>
            <a:endParaRPr lang="en-US" altLang="en-US" sz="1600" dirty="0" smtClean="0"/>
          </a:p>
          <a:p>
            <a:pPr marL="0" indent="0" eaLnBrk="1" hangingPunct="1">
              <a:buClr>
                <a:srgbClr val="C66951"/>
              </a:buClr>
              <a:buNone/>
              <a:defRPr/>
            </a:pPr>
            <a:r>
              <a:rPr lang="en-US" altLang="en-US" sz="1600" dirty="0" smtClean="0">
                <a:solidFill>
                  <a:srgbClr val="534949"/>
                </a:solidFill>
              </a:rPr>
              <a:t>Industry (APTA) presented a proposal at the June 2016 meeting which better addressed HSR EMUs</a:t>
            </a:r>
          </a:p>
          <a:p>
            <a:pPr marL="0" indent="0" eaLnBrk="1" hangingPunct="1">
              <a:buClr>
                <a:srgbClr val="C66951"/>
              </a:buClr>
              <a:buNone/>
              <a:defRPr/>
            </a:pPr>
            <a:endParaRPr lang="en-US" altLang="en-US" sz="1600" dirty="0">
              <a:solidFill>
                <a:srgbClr val="534949"/>
              </a:solidFill>
            </a:endParaRPr>
          </a:p>
          <a:p>
            <a:pPr marL="0" indent="0" eaLnBrk="1" hangingPunct="1">
              <a:buClr>
                <a:srgbClr val="C66951"/>
              </a:buClr>
              <a:buNone/>
              <a:defRPr/>
            </a:pPr>
            <a:r>
              <a:rPr lang="en-US" altLang="en-US" sz="1600" dirty="0" smtClean="0">
                <a:solidFill>
                  <a:srgbClr val="534949"/>
                </a:solidFill>
              </a:rPr>
              <a:t>The proposal better addresses noise due to high-speed operation vs. traditional engine noise concerns</a:t>
            </a:r>
            <a:endParaRPr lang="en-US" altLang="en-US" sz="1600" dirty="0" smtClean="0"/>
          </a:p>
        </p:txBody>
      </p:sp>
      <p:sp>
        <p:nvSpPr>
          <p:cNvPr id="43012" name="Slide Number Placeholder 1"/>
          <p:cNvSpPr txBox="1">
            <a:spLocks noGrp="1" noChangeArrowheads="1"/>
          </p:cNvSpPr>
          <p:nvPr/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DE7AE7EF-B469-45A0-9E8A-39344FF029B3}" type="slidenum">
              <a:rPr lang="en-US" altLang="en-US" sz="1200">
                <a:latin typeface="Arial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 dirty="0">
              <a:latin typeface="Arial" charset="0"/>
            </a:endParaRPr>
          </a:p>
        </p:txBody>
      </p:sp>
      <p:pic>
        <p:nvPicPr>
          <p:cNvPr id="2" name="Picture 1" descr="ETF_069-01_Appendix XXX Cab Noise Test Protocol.docx [Read-Only] - Microsoft Word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3" t="20128" r="53689" b="9679"/>
          <a:stretch/>
        </p:blipFill>
        <p:spPr>
          <a:xfrm>
            <a:off x="5714970" y="1100759"/>
            <a:ext cx="3329103" cy="4810064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3" name="Picture 2" descr="ETF_072-01 -- Cab Noise Section Analysis_7-11-2016.docx [Read-Only] - Microsoft Wor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1" t="16555" r="20582" b="7535"/>
          <a:stretch/>
        </p:blipFill>
        <p:spPr>
          <a:xfrm>
            <a:off x="4890105" y="3263218"/>
            <a:ext cx="3796587" cy="268031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2624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 idx="4294967295"/>
          </p:nvPr>
        </p:nvSpPr>
        <p:spPr>
          <a:xfrm>
            <a:off x="152400" y="76288"/>
            <a:ext cx="8915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600" dirty="0" smtClean="0">
                <a:cs typeface="Arial" pitchFamily="34" charset="0"/>
              </a:rPr>
              <a:t>Future Meetings</a:t>
            </a:r>
            <a:endParaRPr lang="en-US" altLang="en-US" sz="3600" dirty="0" smtClean="0"/>
          </a:p>
        </p:txBody>
      </p:sp>
      <p:sp>
        <p:nvSpPr>
          <p:cNvPr id="46084" name="Slide Number Placeholder 1"/>
          <p:cNvSpPr txBox="1">
            <a:spLocks noGrp="1" noChangeArrowheads="1"/>
          </p:cNvSpPr>
          <p:nvPr/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595149CC-E87E-4574-AF61-61B726475E1B}" type="slidenum">
              <a:rPr lang="en-US" altLang="en-US" sz="1200">
                <a:latin typeface="Arial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200" dirty="0">
              <a:latin typeface="Arial" charset="0"/>
            </a:endParaRPr>
          </a:p>
        </p:txBody>
      </p:sp>
      <p:pic>
        <p:nvPicPr>
          <p:cNvPr id="5" name="Picture 4" descr="C:\Users\devin.rouse\Downloads\Current ETF Timeline_9-1-2016.vsd - Internet Explor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71" t="16019" r="21748" b="17538"/>
          <a:stretch/>
        </p:blipFill>
        <p:spPr>
          <a:xfrm>
            <a:off x="228714" y="795322"/>
            <a:ext cx="8686572" cy="46629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rrespondence Procedures Overview (November 2014)">
  <a:themeElements>
    <a:clrScheme name="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1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2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U.S. Consulting Report Template_022307">
  <a:themeElements>
    <a:clrScheme name="U.S. Consulting Report Template_022307 16">
      <a:dk1>
        <a:srgbClr val="000000"/>
      </a:dk1>
      <a:lt1>
        <a:srgbClr val="FFFFFF"/>
      </a:lt1>
      <a:dk2>
        <a:srgbClr val="4066B2"/>
      </a:dk2>
      <a:lt2>
        <a:srgbClr val="000066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Urban">
  <a:themeElements>
    <a:clrScheme name="1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1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Correspondence Procedures Overview (November 2014)">
  <a:themeElements>
    <a:clrScheme name="1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2_Correspondence Procedures Overview (November 2014)">
  <a:themeElements>
    <a:clrScheme name="2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3_Correspondence Procedures Overview (November 2014)">
  <a:themeElements>
    <a:clrScheme name="3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3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4_Correspondence Procedures Overview (November 2014)">
  <a:themeElements>
    <a:clrScheme name="4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4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5_Correspondence Procedures Overview (November 2014)">
  <a:themeElements>
    <a:clrScheme name="5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6_Correspondence Procedures Overview (November 2014)">
  <a:themeElements>
    <a:clrScheme name="6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6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7_Correspondence Procedures Overview (November 2014)">
  <a:themeElements>
    <a:clrScheme name="7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7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8_Correspondence Procedures Overview (November 2014)">
  <a:themeElements>
    <a:clrScheme name="8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8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9_Correspondence Procedures Overview (November 2014)">
  <a:themeElements>
    <a:clrScheme name="9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9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9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0_Correspondence Procedures Overview (November 2014)">
  <a:themeElements>
    <a:clrScheme name="10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0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1_Correspondence Procedures Overview (November 2014)">
  <a:themeElements>
    <a:clrScheme name="11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1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1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2_Correspondence Procedures Overview (November 2014)">
  <a:themeElements>
    <a:clrScheme name="12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2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3_Correspondence Procedures Overview (November 2014)">
  <a:themeElements>
    <a:clrScheme name="13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3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3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3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3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4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4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5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5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6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6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7_U.S. Consulting Report Template_022307">
  <a:themeElements>
    <a:clrScheme name="7_U.S. Consulting Report Template_022307 16">
      <a:dk1>
        <a:srgbClr val="000000"/>
      </a:dk1>
      <a:lt1>
        <a:srgbClr val="FFFFFF"/>
      </a:lt1>
      <a:dk2>
        <a:srgbClr val="4066B2"/>
      </a:dk2>
      <a:lt2>
        <a:srgbClr val="000066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7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2_Urban">
  <a:themeElements>
    <a:clrScheme name="2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2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3_Urban">
  <a:themeElements>
    <a:clrScheme name="3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3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4_Urban">
  <a:themeElements>
    <a:clrScheme name="4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4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5_Urban">
  <a:themeElements>
    <a:clrScheme name="5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5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6_Urban">
  <a:themeElements>
    <a:clrScheme name="6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6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7_Urban">
  <a:themeElements>
    <a:clrScheme name="7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7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8_Urban">
  <a:themeElements>
    <a:clrScheme name="8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8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9_Urban">
  <a:themeElements>
    <a:clrScheme name="9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9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9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10_Urban">
  <a:themeElements>
    <a:clrScheme name="10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10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11_Urban">
  <a:themeElements>
    <a:clrScheme name="11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11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1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12_Urban">
  <a:themeElements>
    <a:clrScheme name="12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12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Correspondence Procedures Overview (November 2014)</Template>
  <TotalTime>3058</TotalTime>
  <Pages>0</Pages>
  <Words>568</Words>
  <Characters>0</Characters>
  <Application>Microsoft Office PowerPoint</Application>
  <DocSecurity>0</DocSecurity>
  <PresentationFormat>On-screen Show (4:3)</PresentationFormat>
  <Lines>0</Lines>
  <Paragraphs>96</Paragraphs>
  <Slides>10</Slides>
  <Notes>0</Notes>
  <HiddenSlides>0</HiddenSlides>
  <MMClips>0</MMClips>
  <ScaleCrop>true</ScaleCrop>
  <HeadingPairs>
    <vt:vector size="4" baseType="variant">
      <vt:variant>
        <vt:lpstr>Theme</vt:lpstr>
      </vt:variant>
      <vt:variant>
        <vt:i4>34</vt:i4>
      </vt:variant>
      <vt:variant>
        <vt:lpstr>Slide Titles</vt:lpstr>
      </vt:variant>
      <vt:variant>
        <vt:i4>10</vt:i4>
      </vt:variant>
    </vt:vector>
  </HeadingPairs>
  <TitlesOfParts>
    <vt:vector size="44" baseType="lpstr">
      <vt:lpstr>Correspondence Procedures Overview (November 2014)</vt:lpstr>
      <vt:lpstr>1_U.S. Consulting Report Template_022307</vt:lpstr>
      <vt:lpstr>2_U.S. Consulting Report Template_022307</vt:lpstr>
      <vt:lpstr>U.S. Consulting Report Template_022307</vt:lpstr>
      <vt:lpstr>1_Urban</vt:lpstr>
      <vt:lpstr>1_Correspondence Procedures Overview (November 2014)</vt:lpstr>
      <vt:lpstr>2_Correspondence Procedures Overview (November 2014)</vt:lpstr>
      <vt:lpstr>3_Correspondence Procedures Overview (November 2014)</vt:lpstr>
      <vt:lpstr>4_Correspondence Procedures Overview (November 2014)</vt:lpstr>
      <vt:lpstr>5_Correspondence Procedures Overview (November 2014)</vt:lpstr>
      <vt:lpstr>6_Correspondence Procedures Overview (November 2014)</vt:lpstr>
      <vt:lpstr>7_Correspondence Procedures Overview (November 2014)</vt:lpstr>
      <vt:lpstr>8_Correspondence Procedures Overview (November 2014)</vt:lpstr>
      <vt:lpstr>9_Correspondence Procedures Overview (November 2014)</vt:lpstr>
      <vt:lpstr>10_Correspondence Procedures Overview (November 2014)</vt:lpstr>
      <vt:lpstr>11_Correspondence Procedures Overview (November 2014)</vt:lpstr>
      <vt:lpstr>12_Correspondence Procedures Overview (November 2014)</vt:lpstr>
      <vt:lpstr>13_Correspondence Procedures Overview (November 2014)</vt:lpstr>
      <vt:lpstr>3_U.S. Consulting Report Template_022307</vt:lpstr>
      <vt:lpstr>4_U.S. Consulting Report Template_022307</vt:lpstr>
      <vt:lpstr>5_U.S. Consulting Report Template_022307</vt:lpstr>
      <vt:lpstr>6_U.S. Consulting Report Template_022307</vt:lpstr>
      <vt:lpstr>7_U.S. Consulting Report Template_022307</vt:lpstr>
      <vt:lpstr>2_Urban</vt:lpstr>
      <vt:lpstr>3_Urban</vt:lpstr>
      <vt:lpstr>4_Urban</vt:lpstr>
      <vt:lpstr>5_Urban</vt:lpstr>
      <vt:lpstr>6_Urban</vt:lpstr>
      <vt:lpstr>7_Urban</vt:lpstr>
      <vt:lpstr>8_Urban</vt:lpstr>
      <vt:lpstr>9_Urban</vt:lpstr>
      <vt:lpstr>10_Urban</vt:lpstr>
      <vt:lpstr>11_Urban</vt:lpstr>
      <vt:lpstr>12_Urban</vt:lpstr>
      <vt:lpstr>Engineering Task Force Update   to the</vt:lpstr>
      <vt:lpstr>Outline</vt:lpstr>
      <vt:lpstr>ETF Background</vt:lpstr>
      <vt:lpstr>ETF Passenger Equipment Regulatory Plan</vt:lpstr>
      <vt:lpstr>Progress of Key NPRM 2 topics, to date…</vt:lpstr>
      <vt:lpstr>Topics of Discussion from June Meeting</vt:lpstr>
      <vt:lpstr>New Safety Requirements for Passenger Equipment Electronics </vt:lpstr>
      <vt:lpstr>Tier III Reporting (blue card) </vt:lpstr>
      <vt:lpstr>Proposals for Tier III Cab Noise Measurement procedures </vt:lpstr>
      <vt:lpstr>Future Meetings</vt:lpstr>
    </vt:vector>
  </TitlesOfParts>
  <Company>United States Department of Transportation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Enforcement Strategies</dc:title>
  <dc:creator>DOT.USER</dc:creator>
  <cp:lastModifiedBy>USDOT_User</cp:lastModifiedBy>
  <cp:revision>2534</cp:revision>
  <cp:lastPrinted>2014-01-14T17:50:22Z</cp:lastPrinted>
  <dcterms:created xsi:type="dcterms:W3CDTF">2008-04-03T19:14:17Z</dcterms:created>
  <dcterms:modified xsi:type="dcterms:W3CDTF">2016-09-01T12:33:53Z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1033-4.1.0</vt:lpwstr>
  </property>
</Properties>
</file>